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256" r:id="rId3"/>
    <p:sldId id="386" r:id="rId4"/>
    <p:sldId id="361" r:id="rId5"/>
    <p:sldId id="368" r:id="rId6"/>
    <p:sldId id="405" r:id="rId7"/>
    <p:sldId id="406" r:id="rId8"/>
    <p:sldId id="289" r:id="rId9"/>
    <p:sldId id="290" r:id="rId10"/>
    <p:sldId id="407" r:id="rId11"/>
    <p:sldId id="408" r:id="rId12"/>
    <p:sldId id="387" r:id="rId13"/>
    <p:sldId id="369" r:id="rId14"/>
    <p:sldId id="370" r:id="rId15"/>
    <p:sldId id="371" r:id="rId16"/>
    <p:sldId id="372" r:id="rId17"/>
    <p:sldId id="373" r:id="rId18"/>
    <p:sldId id="362" r:id="rId19"/>
    <p:sldId id="374" r:id="rId20"/>
    <p:sldId id="375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75" r:id="rId48"/>
    <p:sldId id="286" r:id="rId49"/>
    <p:sldId id="287" r:id="rId50"/>
    <p:sldId id="288" r:id="rId51"/>
    <p:sldId id="291" r:id="rId52"/>
    <p:sldId id="292" r:id="rId53"/>
    <p:sldId id="293" r:id="rId54"/>
    <p:sldId id="294" r:id="rId55"/>
    <p:sldId id="276" r:id="rId56"/>
    <p:sldId id="295" r:id="rId57"/>
    <p:sldId id="296" r:id="rId58"/>
    <p:sldId id="297" r:id="rId59"/>
    <p:sldId id="298" r:id="rId60"/>
    <p:sldId id="299" r:id="rId61"/>
    <p:sldId id="300" r:id="rId62"/>
    <p:sldId id="277" r:id="rId63"/>
    <p:sldId id="301" r:id="rId64"/>
    <p:sldId id="302" r:id="rId65"/>
    <p:sldId id="305" r:id="rId66"/>
    <p:sldId id="306" r:id="rId67"/>
    <p:sldId id="308" r:id="rId68"/>
    <p:sldId id="309" r:id="rId69"/>
    <p:sldId id="310" r:id="rId70"/>
    <p:sldId id="311" r:id="rId71"/>
    <p:sldId id="313" r:id="rId72"/>
    <p:sldId id="314" r:id="rId73"/>
    <p:sldId id="315" r:id="rId74"/>
    <p:sldId id="316" r:id="rId75"/>
    <p:sldId id="317" r:id="rId76"/>
    <p:sldId id="312" r:id="rId77"/>
    <p:sldId id="318" r:id="rId78"/>
    <p:sldId id="319" r:id="rId79"/>
    <p:sldId id="307" r:id="rId80"/>
    <p:sldId id="320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4" r:id="rId95"/>
    <p:sldId id="335" r:id="rId96"/>
    <p:sldId id="336" r:id="rId97"/>
    <p:sldId id="337" r:id="rId98"/>
    <p:sldId id="338" r:id="rId99"/>
    <p:sldId id="339" r:id="rId100"/>
    <p:sldId id="340" r:id="rId101"/>
    <p:sldId id="342" r:id="rId102"/>
    <p:sldId id="343" r:id="rId103"/>
    <p:sldId id="344" r:id="rId104"/>
    <p:sldId id="345" r:id="rId105"/>
    <p:sldId id="346" r:id="rId106"/>
    <p:sldId id="347" r:id="rId107"/>
    <p:sldId id="348" r:id="rId108"/>
    <p:sldId id="349" r:id="rId109"/>
    <p:sldId id="352" r:id="rId110"/>
    <p:sldId id="353" r:id="rId111"/>
    <p:sldId id="354" r:id="rId112"/>
    <p:sldId id="355" r:id="rId113"/>
    <p:sldId id="356" r:id="rId114"/>
    <p:sldId id="357" r:id="rId115"/>
    <p:sldId id="358" r:id="rId116"/>
    <p:sldId id="359" r:id="rId117"/>
    <p:sldId id="360" r:id="rId118"/>
    <p:sldId id="363" r:id="rId119"/>
    <p:sldId id="364" r:id="rId120"/>
    <p:sldId id="365" r:id="rId121"/>
    <p:sldId id="366" r:id="rId122"/>
    <p:sldId id="367" r:id="rId123"/>
    <p:sldId id="378" r:id="rId124"/>
    <p:sldId id="379" r:id="rId125"/>
    <p:sldId id="380" r:id="rId126"/>
    <p:sldId id="377" r:id="rId127"/>
    <p:sldId id="381" r:id="rId128"/>
    <p:sldId id="382" r:id="rId129"/>
    <p:sldId id="383" r:id="rId130"/>
    <p:sldId id="384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400" r:id="rId143"/>
    <p:sldId id="399" r:id="rId144"/>
    <p:sldId id="401" r:id="rId145"/>
    <p:sldId id="402" r:id="rId146"/>
    <p:sldId id="403" r:id="rId147"/>
    <p:sldId id="404" r:id="rId148"/>
    <p:sldId id="409" r:id="rId1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71F8-B283-44D3-8035-BF49DD34B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2733E-F9CC-4271-9F0F-8E573F51F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B46F-938B-4CC1-9BAD-D7D20471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5083E-4616-4AA3-AB02-895B448A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3532-9BDA-4A81-96F7-6419AEB2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4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6245-3FE1-4736-A356-0EAB33C3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EDD1-2D0E-41DE-AFFF-7463C91B1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0537D-5312-4286-9961-C6190B30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FCB0-A95B-4990-8A09-38175537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8950B-5BA2-4C06-AF9C-B377140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D3B9A-BF34-4C1B-B7F9-887FC73C5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1E57A-937E-4700-8EEA-B0093E76B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EC26E-2AD5-4D9F-90D2-21ECA837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7C38-90BF-49AB-8915-FB564E0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22AC-5555-400D-B389-60B1A16C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34DD-4883-4FB7-9036-28571F61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0893-26E1-494B-AAFA-502EB9B2E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032B8-6820-415E-BC9D-1FBC070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54098-FBBA-4F99-BE45-DD425D55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DDBA-7CC9-4CB4-81FE-E6E3CC15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9EFF-890E-464E-8F51-39713CA5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CD2E-44A8-46AF-BDF5-4BBE892C0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D51BC-DC3E-400D-9723-3DDCE9BA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F783A-0105-4F02-BB41-1EE05EA7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ED51-A569-4348-89D5-F8990C8A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1C6E-5267-4CC3-BD44-E19AC802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D228-FA37-48E4-883C-238DDA1CF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3E738-9A43-44D0-862A-86BC138D8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43485-A79D-469E-AB19-6083F3A9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3AC78-D40F-4E6D-A85F-181B1220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0B09C-2B72-45DF-A06C-29044054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5BE1-36F0-4771-81F1-C864786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CA822-19FC-44B9-96DF-FFF348595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77DD2-536E-49C2-AE90-CC544D494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26C6D-A9B0-47D6-8EEF-1C72FCEF7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A6352-A5F1-4800-AD33-398D77525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45261-09A6-4C47-8240-BEED68B1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2056F-CE9A-4AE6-B0C5-FA9F4AE7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45224-F372-4370-ADFD-34FF627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B1FF-BF12-4426-8B54-80E969C1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69680-44D7-4933-A5C6-8DCA51E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A5E8-6AE0-4BA3-B9B4-FB1B603F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BFAE4-BE7B-4294-A256-08DC1464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28CC5-D98F-459D-AAFE-E706BF70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55BDE-A91F-41F3-B6C8-B0FCF60B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287FD-EBC7-4CCC-BCF5-1243D14E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66FB-AFF0-4ABE-826A-1B11C2EA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9612-5FEE-4C62-A4F0-07DEDB6C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AC356-CA50-4D43-B641-1B1C7807F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B703E-6C30-4F22-817B-7AB3E1E7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F5821-C048-40CC-B6B4-CEA86E6E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2630E-F2DF-4465-A640-2994286B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D5CF-2D1C-42A1-936F-85E9B725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AAFABB-FD11-461D-BE25-4D59931BA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1A2EA-0A34-4BB1-A02E-312615BD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73E85-BAE0-4E82-895E-0C04B7B3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6435E-8E65-40E2-AFA5-E35B505A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337FB-A252-430B-A9FA-2053E3D9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64055-1F59-48B2-B116-AA516344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2DD2-C4B2-4CB3-97A9-2AC8E1D8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71EB8-0B5B-4282-8759-80836F9C9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8819-E61A-4AA6-9ADD-03603E2ADD05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05EE2-4ECC-4D78-A647-E50EB030D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CA28-4BCD-4B19-9697-3BD80FE07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4B48-3824-46D3-9FF5-1C7E6DA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9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487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5030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29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024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276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4786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3631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2177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8253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6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5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086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5662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7819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08213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3634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3861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74324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679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7277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347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85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00389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00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8825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813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854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4466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9980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7196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384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4170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26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52602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9040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5787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29885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6387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250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7310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727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68812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9252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78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6398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20431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0435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844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8944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44213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58861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0187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20366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5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38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7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99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95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9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90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87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52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71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33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73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07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37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418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932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1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226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295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190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9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874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816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10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90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5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94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6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147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30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147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72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839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292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95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184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32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794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81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121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49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605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054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657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549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136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942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207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311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06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4562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3400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8304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61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076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90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151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663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382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005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07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2497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2959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5912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4635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560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308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9941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259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18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385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88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323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9726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5266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91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7074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942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6777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717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201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615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31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4894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015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868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2361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3622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5274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98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6521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9832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20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01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Office PowerPoint</Application>
  <PresentationFormat>Widescreen</PresentationFormat>
  <Paragraphs>0</Paragraphs>
  <Slides>148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Pena-Gomez</dc:creator>
  <cp:lastModifiedBy>Celia Pena-Gomez</cp:lastModifiedBy>
  <cp:revision>14</cp:revision>
  <dcterms:created xsi:type="dcterms:W3CDTF">2019-04-10T17:40:01Z</dcterms:created>
  <dcterms:modified xsi:type="dcterms:W3CDTF">2019-07-17T17:59:59Z</dcterms:modified>
</cp:coreProperties>
</file>