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</p:sldMasterIdLst>
  <p:notesMasterIdLst>
    <p:notesMasterId r:id="rId68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33" r:id="rId17"/>
    <p:sldId id="280" r:id="rId18"/>
    <p:sldId id="334" r:id="rId19"/>
    <p:sldId id="335" r:id="rId20"/>
    <p:sldId id="336" r:id="rId21"/>
    <p:sldId id="337" r:id="rId22"/>
    <p:sldId id="338" r:id="rId23"/>
    <p:sldId id="339" r:id="rId24"/>
    <p:sldId id="279" r:id="rId25"/>
    <p:sldId id="273" r:id="rId26"/>
    <p:sldId id="274" r:id="rId27"/>
    <p:sldId id="310" r:id="rId28"/>
    <p:sldId id="313" r:id="rId29"/>
    <p:sldId id="314" r:id="rId30"/>
    <p:sldId id="316" r:id="rId31"/>
    <p:sldId id="317" r:id="rId32"/>
    <p:sldId id="318" r:id="rId33"/>
    <p:sldId id="322" r:id="rId34"/>
    <p:sldId id="323" r:id="rId35"/>
    <p:sldId id="324" r:id="rId36"/>
    <p:sldId id="325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270" r:id="rId50"/>
    <p:sldId id="271" r:id="rId51"/>
    <p:sldId id="272" r:id="rId52"/>
    <p:sldId id="278" r:id="rId53"/>
    <p:sldId id="275" r:id="rId54"/>
    <p:sldId id="321" r:id="rId55"/>
    <p:sldId id="276" r:id="rId56"/>
    <p:sldId id="277" r:id="rId57"/>
    <p:sldId id="366" r:id="rId58"/>
    <p:sldId id="367" r:id="rId59"/>
    <p:sldId id="369" r:id="rId60"/>
    <p:sldId id="370" r:id="rId61"/>
    <p:sldId id="294" r:id="rId62"/>
    <p:sldId id="297" r:id="rId63"/>
    <p:sldId id="284" r:id="rId64"/>
    <p:sldId id="371" r:id="rId65"/>
    <p:sldId id="372" r:id="rId66"/>
    <p:sldId id="373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2"/>
    <p:restoredTop sz="94721"/>
  </p:normalViewPr>
  <p:slideViewPr>
    <p:cSldViewPr snapToGrid="0" snapToObjects="1">
      <p:cViewPr varScale="1">
        <p:scale>
          <a:sx n="102" d="100"/>
          <a:sy n="102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97138708059465E-2"/>
          <c:y val="5.1819865042283766E-2"/>
          <c:w val="0.84709821428571397"/>
          <c:h val="0.82180293501048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Label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72-D74A-8F9D-E92C22E44045}"/>
              </c:ext>
            </c:extLst>
          </c:dPt>
          <c:cat>
            <c:numRef>
              <c:f>Sheet1!$B$1:$H$1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10000</c:v>
                </c:pt>
                <c:pt idx="1">
                  <c:v>10500</c:v>
                </c:pt>
                <c:pt idx="2">
                  <c:v>11000</c:v>
                </c:pt>
                <c:pt idx="3">
                  <c:v>11500</c:v>
                </c:pt>
                <c:pt idx="4">
                  <c:v>12000</c:v>
                </c:pt>
                <c:pt idx="5">
                  <c:v>12500</c:v>
                </c:pt>
                <c:pt idx="6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72-D74A-8F9D-E92C22E44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2125481912"/>
        <c:axId val="-2125699304"/>
      </c:barChart>
      <c:catAx>
        <c:axId val="-212548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880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5699304"/>
        <c:crosses val="autoZero"/>
        <c:auto val="1"/>
        <c:lblAlgn val="ctr"/>
        <c:lblOffset val="100"/>
        <c:noMultiLvlLbl val="0"/>
      </c:catAx>
      <c:valAx>
        <c:axId val="-2125699304"/>
        <c:scaling>
          <c:orientation val="minMax"/>
        </c:scaling>
        <c:delete val="1"/>
        <c:axPos val="l"/>
        <c:numFmt formatCode="#,##0" sourceLinked="0"/>
        <c:majorTickMark val="in"/>
        <c:minorTickMark val="none"/>
        <c:tickLblPos val="nextTo"/>
        <c:crossAx val="-21254819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8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32839260104662E-2"/>
          <c:y val="7.7635377339597175E-2"/>
          <c:w val="0.84709821428571397"/>
          <c:h val="0.82180293501048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Label</c:v>
                </c:pt>
              </c:strCache>
            </c:strRef>
          </c:tx>
          <c:spPr>
            <a:solidFill>
              <a:schemeClr val="accent1"/>
            </a:solidFill>
            <a:ln w="25760">
              <a:noFill/>
            </a:ln>
          </c:spPr>
          <c:invertIfNegative val="0"/>
          <c:dPt>
            <c:idx val="13"/>
            <c:invertIfNegative val="0"/>
            <c:bubble3D val="0"/>
            <c:spPr>
              <a:solidFill>
                <a:schemeClr val="accent1"/>
              </a:solidFill>
              <a:ln w="25760">
                <a:noFill/>
              </a:ln>
            </c:spPr>
            <c:extLst>
              <c:ext xmlns:c16="http://schemas.microsoft.com/office/drawing/2014/chart" uri="{C3380CC4-5D6E-409C-BE32-E72D297353CC}">
                <c16:uniqueId val="{00000001-5F7F-334B-BD6A-6C5EC1EC87B5}"/>
              </c:ext>
            </c:extLst>
          </c:dPt>
          <c:cat>
            <c:numRef>
              <c:f>Sheet1!$B$1:$O$1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3000</c:v>
                </c:pt>
                <c:pt idx="1">
                  <c:v>4000</c:v>
                </c:pt>
                <c:pt idx="2">
                  <c:v>5000</c:v>
                </c:pt>
                <c:pt idx="3">
                  <c:v>6000</c:v>
                </c:pt>
                <c:pt idx="4">
                  <c:v>7000</c:v>
                </c:pt>
                <c:pt idx="5">
                  <c:v>8000</c:v>
                </c:pt>
                <c:pt idx="6">
                  <c:v>9000</c:v>
                </c:pt>
                <c:pt idx="7">
                  <c:v>10000</c:v>
                </c:pt>
                <c:pt idx="8">
                  <c:v>11000</c:v>
                </c:pt>
                <c:pt idx="9">
                  <c:v>12000</c:v>
                </c:pt>
                <c:pt idx="10">
                  <c:v>13000</c:v>
                </c:pt>
                <c:pt idx="11">
                  <c:v>14000</c:v>
                </c:pt>
                <c:pt idx="12">
                  <c:v>15000</c:v>
                </c:pt>
                <c:pt idx="13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7F-334B-BD6A-6C5EC1EC8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2146500808"/>
        <c:axId val="-2126384840"/>
      </c:barChart>
      <c:catAx>
        <c:axId val="-214650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88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6384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6384840"/>
        <c:scaling>
          <c:orientation val="minMax"/>
        </c:scaling>
        <c:delete val="1"/>
        <c:axPos val="l"/>
        <c:numFmt formatCode="#,##0" sourceLinked="0"/>
        <c:majorTickMark val="in"/>
        <c:minorTickMark val="none"/>
        <c:tickLblPos val="nextTo"/>
        <c:crossAx val="-2146500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89441930618404E-2"/>
          <c:y val="2.81329923273657E-2"/>
          <c:w val="0.91101055806938203"/>
          <c:h val="0.861892583120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Label 1</c:v>
                </c:pt>
              </c:strCache>
            </c:strRef>
          </c:tx>
          <c:spPr>
            <a:solidFill>
              <a:schemeClr val="accent2"/>
            </a:solidFill>
            <a:ln w="33086">
              <a:noFill/>
            </a:ln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9-1441-8AAF-1916992082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Label 2</c:v>
                </c:pt>
              </c:strCache>
            </c:strRef>
          </c:tx>
          <c:spPr>
            <a:solidFill>
              <a:schemeClr val="accent1"/>
            </a:solidFill>
            <a:ln w="33086">
              <a:noFill/>
            </a:ln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1400</c:v>
                </c:pt>
                <c:pt idx="1">
                  <c:v>1500</c:v>
                </c:pt>
                <c:pt idx="2">
                  <c:v>1600</c:v>
                </c:pt>
                <c:pt idx="3">
                  <c:v>1700</c:v>
                </c:pt>
                <c:pt idx="4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89-1441-8AAF-191699208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7049880"/>
        <c:axId val="2127409224"/>
      </c:barChart>
      <c:catAx>
        <c:axId val="212704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6543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2200" b="1" i="0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7409224"/>
        <c:crosses val="autoZero"/>
        <c:auto val="1"/>
        <c:lblAlgn val="ctr"/>
        <c:lblOffset val="100"/>
        <c:noMultiLvlLbl val="0"/>
      </c:catAx>
      <c:valAx>
        <c:axId val="2127409224"/>
        <c:scaling>
          <c:orientation val="minMax"/>
        </c:scaling>
        <c:delete val="1"/>
        <c:axPos val="l"/>
        <c:numFmt formatCode="#,##0" sourceLinked="0"/>
        <c:majorTickMark val="in"/>
        <c:minorTickMark val="none"/>
        <c:tickLblPos val="nextTo"/>
        <c:crossAx val="2127049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2823055261835999E-2"/>
          <c:y val="4.2584481659552802E-2"/>
          <c:w val="0.40430378663365102"/>
          <c:h val="0.19519317214238499"/>
        </c:manualLayout>
      </c:layout>
      <c:overlay val="0"/>
      <c:spPr>
        <a:noFill/>
        <a:ln w="33086">
          <a:noFill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854700854701E-2"/>
          <c:y val="5.0898203592814398E-2"/>
          <c:w val="0.92991452991453005"/>
          <c:h val="0.82634730538922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Bar 1</c:v>
                </c:pt>
              </c:strCache>
            </c:strRef>
          </c:tx>
          <c:spPr>
            <a:solidFill>
              <a:schemeClr val="accent2"/>
            </a:solidFill>
            <a:ln w="38996">
              <a:noFill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4-404E-AEFF-984091D9AC7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Bar 2</c:v>
                </c:pt>
              </c:strCache>
            </c:strRef>
          </c:tx>
          <c:spPr>
            <a:solidFill>
              <a:schemeClr val="accent1"/>
            </a:solidFill>
            <a:ln w="38996">
              <a:noFill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54-404E-AEFF-984091D9AC7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Bar 3</c:v>
                </c:pt>
              </c:strCache>
            </c:strRef>
          </c:tx>
          <c:spPr>
            <a:solidFill>
              <a:schemeClr val="accent4"/>
            </a:solidFill>
            <a:ln w="38996">
              <a:noFill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54-404E-AEFF-984091D9AC7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Bar 4</c:v>
                </c:pt>
              </c:strCache>
            </c:strRef>
          </c:tx>
          <c:spPr>
            <a:solidFill>
              <a:schemeClr val="accent1">
                <a:lumMod val="90000"/>
                <a:lumOff val="10000"/>
              </a:schemeClr>
            </a:solidFill>
            <a:ln w="12700" cap="flat" cmpd="sng" algn="ctr">
              <a:solidFill>
                <a:schemeClr val="accent2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Sheet1!$B$5:$E$5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54-404E-AEFF-984091D9A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42063944"/>
        <c:axId val="-2141309800"/>
      </c:barChart>
      <c:catAx>
        <c:axId val="-214206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49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2200" b="1" i="0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1309800"/>
        <c:crosses val="autoZero"/>
        <c:auto val="1"/>
        <c:lblAlgn val="ctr"/>
        <c:lblOffset val="100"/>
        <c:noMultiLvlLbl val="0"/>
      </c:catAx>
      <c:valAx>
        <c:axId val="-2141309800"/>
        <c:scaling>
          <c:orientation val="minMax"/>
        </c:scaling>
        <c:delete val="1"/>
        <c:axPos val="l"/>
        <c:numFmt formatCode="General" sourceLinked="1"/>
        <c:majorTickMark val="in"/>
        <c:minorTickMark val="none"/>
        <c:tickLblPos val="nextTo"/>
        <c:crossAx val="-2142063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42636684052858E-2"/>
          <c:y val="3.0344262693623201E-2"/>
          <c:w val="0.14651768974143201"/>
          <c:h val="0.45374604712222999"/>
        </c:manualLayout>
      </c:layout>
      <c:overlay val="0"/>
      <c:spPr>
        <a:noFill/>
        <a:ln w="38996">
          <a:noFill/>
        </a:ln>
      </c:spPr>
      <c:txPr>
        <a:bodyPr/>
        <a:lstStyle/>
        <a:p>
          <a:pPr>
            <a:defRPr sz="2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81482003000152E-2"/>
          <c:y val="0.14918339411492532"/>
          <c:w val="0.79353932584269604"/>
          <c:h val="0.639618138424820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Line 1</c:v>
                </c:pt>
              </c:strCache>
            </c:strRef>
          </c:tx>
          <c:spPr>
            <a:ln w="127000">
              <a:solidFill>
                <a:schemeClr val="accent1">
                  <a:lumMod val="90000"/>
                  <a:lumOff val="1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AC-1F49-A26B-081D3E703996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5715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AC-1F49-A26B-081D3E703996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5715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AC-1F49-A26B-081D3E703996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5715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AC-1F49-A26B-081D3E703996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57150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3AC-1F49-A26B-081D3E703996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5715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3AC-1F49-A26B-081D3E703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0668408"/>
        <c:axId val="2127110696"/>
      </c:lineChart>
      <c:catAx>
        <c:axId val="-214066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6605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2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711069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127110696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-2140668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4366197183099"/>
          <c:y val="0.13734939759036099"/>
          <c:w val="0.49154929577464801"/>
          <c:h val="0.679518072289156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Label</c:v>
                </c:pt>
              </c:strCache>
            </c:strRef>
          </c:tx>
          <c:spPr>
            <a:solidFill>
              <a:schemeClr val="accent1"/>
            </a:solidFill>
            <a:ln w="33568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33568">
                <a:noFill/>
              </a:ln>
            </c:spPr>
            <c:extLst>
              <c:ext xmlns:c16="http://schemas.microsoft.com/office/drawing/2014/chart" uri="{C3380CC4-5D6E-409C-BE32-E72D297353CC}">
                <c16:uniqueId val="{00000001-9E64-564F-9FED-6B4BB773F61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3568">
                <a:noFill/>
              </a:ln>
            </c:spPr>
            <c:extLst>
              <c:ext xmlns:c16="http://schemas.microsoft.com/office/drawing/2014/chart" uri="{C3380CC4-5D6E-409C-BE32-E72D297353CC}">
                <c16:uniqueId val="{00000003-9E64-564F-9FED-6B4BB773F61D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 w="33568">
                <a:noFill/>
              </a:ln>
            </c:spPr>
            <c:extLst>
              <c:ext xmlns:c16="http://schemas.microsoft.com/office/drawing/2014/chart" uri="{C3380CC4-5D6E-409C-BE32-E72D297353CC}">
                <c16:uniqueId val="{00000005-9E64-564F-9FED-6B4BB773F61D}"/>
              </c:ext>
            </c:extLst>
          </c:dPt>
          <c:dPt>
            <c:idx val="3"/>
            <c:bubble3D val="0"/>
            <c:spPr>
              <a:solidFill>
                <a:schemeClr val="accent1">
                  <a:lumMod val="90000"/>
                  <a:lumOff val="10000"/>
                </a:schemeClr>
              </a:solidFill>
              <a:ln w="33568">
                <a:noFill/>
              </a:ln>
            </c:spPr>
            <c:extLst>
              <c:ext xmlns:c16="http://schemas.microsoft.com/office/drawing/2014/chart" uri="{C3380CC4-5D6E-409C-BE32-E72D297353CC}">
                <c16:uniqueId val="{00000006-9E64-564F-9FED-6B4BB773F61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9E64-564F-9FED-6B4BB773F61D}"/>
              </c:ext>
            </c:extLst>
          </c:dPt>
          <c:dLbls>
            <c:dLbl>
              <c:idx val="0"/>
              <c:layout>
                <c:manualLayout>
                  <c:x val="1.1773705663443001E-3"/>
                  <c:y val="4.3716839092037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4-564F-9FED-6B4BB773F61D}"/>
                </c:ext>
              </c:extLst>
            </c:dLbl>
            <c:dLbl>
              <c:idx val="1"/>
              <c:layout>
                <c:manualLayout>
                  <c:x val="1.34207445916802E-3"/>
                  <c:y val="-1.472252909342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4-564F-9FED-6B4BB773F61D}"/>
                </c:ext>
              </c:extLst>
            </c:dLbl>
            <c:dLbl>
              <c:idx val="2"/>
              <c:layout>
                <c:manualLayout>
                  <c:x val="1.18345516875435E-3"/>
                  <c:y val="-1.7798907881049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64-564F-9FED-6B4BB773F61D}"/>
                </c:ext>
              </c:extLst>
            </c:dLbl>
            <c:dLbl>
              <c:idx val="3"/>
              <c:layout>
                <c:manualLayout>
                  <c:x val="-1.5844579881006345E-2"/>
                  <c:y val="-2.63854703171591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64-564F-9FED-6B4BB773F61D}"/>
                </c:ext>
              </c:extLst>
            </c:dLbl>
            <c:dLbl>
              <c:idx val="4"/>
              <c:layout>
                <c:manualLayout>
                  <c:x val="-6.5232183182620997E-3"/>
                  <c:y val="-1.7367874325311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4-564F-9FED-6B4BB773F61D}"/>
                </c:ext>
              </c:extLst>
            </c:dLbl>
            <c:numFmt formatCode="0%" sourceLinked="0"/>
            <c:spPr>
              <a:noFill/>
              <a:ln w="33568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Slice 1</c:v>
                </c:pt>
                <c:pt idx="1">
                  <c:v>Slice 2</c:v>
                </c:pt>
                <c:pt idx="2">
                  <c:v>Slice 3</c:v>
                </c:pt>
                <c:pt idx="3">
                  <c:v>Slice 4</c:v>
                </c:pt>
                <c:pt idx="4">
                  <c:v>Slice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4-564F-9FED-6B4BB773F6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35FD-21B2-164E-BCA5-EB8E76DF7ECF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A563C-7D42-8942-89AB-E0A4C5594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7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94852-1E5B-C441-A8D0-2632CB5FE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9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94852-1E5B-C441-A8D0-2632CB5FE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04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4852-1E5B-C441-A8D0-2632CB5FE04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43BCD-5B97-114B-9299-75F5D3AF5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56D34-7278-5F4A-85E2-61AEE5475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FF8F3-5BDA-9B43-876E-015E2814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2EE20-A674-0A49-A337-468AB6E2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7D002-5387-AA4A-8409-EDD2FA55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1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AD14-96C4-B846-8C9A-E94F77D1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ED12C-5BB2-DD46-BCB2-23EF2247B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3ACAF-BB38-EA44-BD29-13FE4E01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D3BD9-D929-A54A-9630-457C588F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8A92E-AC14-4E40-83E4-BFCD790C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9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02488-3C1F-1047-9FC2-237FA8853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478C3-1F0E-CC47-8A84-D02C38A28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6878-7480-8448-B76F-3CF946A2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69D02-52FC-4349-B459-B9FAE9B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913B-E147-0947-82AB-31A44822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A05A4AB-AEBA-8045-B5C6-832B0FB4A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8E058-196B-C540-AEF3-DC42C580FAC6}"/>
              </a:ext>
            </a:extLst>
          </p:cNvPr>
          <p:cNvSpPr txBox="1"/>
          <p:nvPr userDrawn="1"/>
        </p:nvSpPr>
        <p:spPr>
          <a:xfrm>
            <a:off x="99766" y="6469172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564192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BB274-D705-5B44-BF0F-09F8A3B536D5}"/>
              </a:ext>
            </a:extLst>
          </p:cNvPr>
          <p:cNvSpPr/>
          <p:nvPr userDrawn="1"/>
        </p:nvSpPr>
        <p:spPr>
          <a:xfrm>
            <a:off x="0" y="0"/>
            <a:ext cx="246579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B882C-C539-A944-97F2-FC0CDA5F0C74}"/>
              </a:ext>
            </a:extLst>
          </p:cNvPr>
          <p:cNvGrpSpPr/>
          <p:nvPr userDrawn="1"/>
        </p:nvGrpSpPr>
        <p:grpSpPr>
          <a:xfrm flipV="1">
            <a:off x="11185080" y="298640"/>
            <a:ext cx="735606" cy="746592"/>
            <a:chOff x="10666920" y="5421408"/>
            <a:chExt cx="735606" cy="746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3CB66-C4EA-1D4A-AB31-F3B036627C35}"/>
                </a:ext>
              </a:extLst>
            </p:cNvPr>
            <p:cNvSpPr/>
            <p:nvPr/>
          </p:nvSpPr>
          <p:spPr>
            <a:xfrm rot="16200000" flipV="1">
              <a:off x="10955475" y="5720949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919F03-190B-A144-89EE-F2C24C54E8DF}"/>
                </a:ext>
              </a:extLst>
            </p:cNvPr>
            <p:cNvSpPr/>
            <p:nvPr/>
          </p:nvSpPr>
          <p:spPr>
            <a:xfrm flipV="1">
              <a:off x="11244030" y="5421408"/>
              <a:ext cx="158496" cy="593121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8"/>
            <a:ext cx="7902877" cy="4249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C716CB0E-F1FF-504E-9653-C73C2D7C4396}"/>
              </a:ext>
            </a:extLst>
          </p:cNvPr>
          <p:cNvSpPr txBox="1">
            <a:spLocks/>
          </p:cNvSpPr>
          <p:nvPr userDrawn="1"/>
        </p:nvSpPr>
        <p:spPr>
          <a:xfrm>
            <a:off x="3282203" y="894071"/>
            <a:ext cx="6105637" cy="72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300">
                <a:solidFill>
                  <a:srgbClr val="D92D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spc="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FD9C3E-7E7C-AB48-8364-4BE0997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02877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rgbClr val="CC00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8839A-8EA9-3F42-9A19-5C7E0C5D6142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1591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4885266" y="0"/>
            <a:ext cx="7306734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29651"/>
            <a:chOff x="5537621" y="745236"/>
            <a:chExt cx="522582" cy="529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0624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FA4447E9-32AB-CE42-93AE-D7EC1B389E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12813B-6A84-0946-A634-0826DA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rgbClr val="CC00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7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0" y="0"/>
            <a:ext cx="5065874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30387"/>
            <a:chOff x="5537621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FBBF3E-8312-B947-832D-CDD3E328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71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EE0429E-E414-064E-BB62-54A69B975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66EE674-C9A2-614C-8656-014CEB8C202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433994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E1BB0F4-4125-534B-B5FD-111B2EF8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12DE7EB-A10D-2C48-BD70-52364DE495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3957" y="696340"/>
            <a:ext cx="7622001" cy="5015143"/>
          </a:xfrm>
          <a:prstGeom prst="corner">
            <a:avLst>
              <a:gd name="adj1" fmla="val 78408"/>
              <a:gd name="adj2" fmla="val 117748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0CE896-FAA5-F849-991D-47C7932DF9CF}"/>
              </a:ext>
            </a:extLst>
          </p:cNvPr>
          <p:cNvGrpSpPr/>
          <p:nvPr userDrawn="1"/>
        </p:nvGrpSpPr>
        <p:grpSpPr>
          <a:xfrm>
            <a:off x="3843957" y="582804"/>
            <a:ext cx="7622001" cy="1197931"/>
            <a:chOff x="3843956" y="580944"/>
            <a:chExt cx="7622001" cy="11979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F99C7D-E241-6647-82A1-746B86375E31}"/>
                </a:ext>
              </a:extLst>
            </p:cNvPr>
            <p:cNvSpPr/>
            <p:nvPr/>
          </p:nvSpPr>
          <p:spPr>
            <a:xfrm flipH="1">
              <a:off x="3843956" y="580944"/>
              <a:ext cx="5970185" cy="113536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47FFAF-E197-0D40-BD82-EF17217D71E1}"/>
                </a:ext>
              </a:extLst>
            </p:cNvPr>
            <p:cNvSpPr/>
            <p:nvPr/>
          </p:nvSpPr>
          <p:spPr>
            <a:xfrm>
              <a:off x="9753984" y="1669147"/>
              <a:ext cx="1711973" cy="109728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7CB0D9-126F-904D-A6DB-0B955F686CBD}"/>
                </a:ext>
              </a:extLst>
            </p:cNvPr>
            <p:cNvSpPr/>
            <p:nvPr/>
          </p:nvSpPr>
          <p:spPr>
            <a:xfrm rot="5400000" flipH="1">
              <a:off x="9202387" y="1126114"/>
              <a:ext cx="1195794" cy="10972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E8EA8E5-DC29-3C4F-A819-A190C1E636DC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899463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170D5AA-1978-7343-B5B8-CF238F079CD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46434-79F1-8542-B221-7D5D292D4EC0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8B1B4-F44A-6841-9D6B-D210B47993EC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81503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C96-2D46-9C4B-AE46-859B792AB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9280" y="1041400"/>
            <a:ext cx="9072880" cy="2387600"/>
          </a:xfrm>
        </p:spPr>
        <p:txBody>
          <a:bodyPr anchor="b"/>
          <a:lstStyle>
            <a:lvl1pPr algn="l">
              <a:defRPr sz="60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1DDBC-27B7-EE49-AF57-DEA041F418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59280" y="3521075"/>
            <a:ext cx="9072880" cy="1655762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843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ird&#10;&#10;Description automatically generated">
            <a:extLst>
              <a:ext uri="{FF2B5EF4-FFF2-40B4-BE49-F238E27FC236}">
                <a16:creationId xmlns:a16="http://schemas.microsoft.com/office/drawing/2014/main" id="{E6FA6CF9-7022-924C-88A4-94F92DBBF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8C506-62B0-3B4E-A6FC-2F95F5B7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BC5B7-5D7C-5249-8890-3F9DE2D8313B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0D045A-C3B8-634D-9893-3E1865B8943C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96126A-6F81-0D45-A1D5-132B997E946D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BACBAD-95F3-E741-ADB1-03DF40C523A7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83791A-7D54-9E46-B494-DC436B7F7161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1B7AB0C-1C90-2342-9547-9BA92929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320" y="6356350"/>
            <a:ext cx="2743200" cy="365125"/>
          </a:xfrm>
        </p:spPr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B53D87C-9FB8-4A4E-9F27-6F97F02FC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059B-69A4-384E-852C-481C30C1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4AEF-5093-064D-AFFA-E27F96A5C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A8D33-D8B4-9F4C-B72D-778194AE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4D3C9-4331-A74D-8A2C-63265F0D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85985-2847-2641-930F-C5E65648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37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bird&#10;&#10;Description automatically generated">
            <a:extLst>
              <a:ext uri="{FF2B5EF4-FFF2-40B4-BE49-F238E27FC236}">
                <a16:creationId xmlns:a16="http://schemas.microsoft.com/office/drawing/2014/main" id="{5F97C3C2-D5C8-EB49-8DE5-C7950987D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0EA9-9A4A-154E-835E-F0346154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4D812F-6EDF-E242-A198-4AD3D46B4497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BFB429-6ED1-9840-8030-6EEE837B7CA4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5291A1-D8B1-5046-97BD-78A73BE38F26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2070B9-1F19-A244-95F2-2FCCC224A26B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ACE23DA-9542-A744-8C96-B7B5990E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64CA63-C751-4749-A228-9B5971F5F9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692DC2-4015-8641-B860-64223B7D09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6DEE63-DD2E-F943-9BE2-8512DB040266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0B8AF813-DBB1-864D-976B-7995EDAD1E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83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ird&#10;&#10;Description automatically generated">
            <a:extLst>
              <a:ext uri="{FF2B5EF4-FFF2-40B4-BE49-F238E27FC236}">
                <a16:creationId xmlns:a16="http://schemas.microsoft.com/office/drawing/2014/main" id="{6703E010-B3D3-0545-B5A6-ECFDEE96E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5802E-8632-E64F-8945-8F160C08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43C58D-66FC-EC4B-AF3D-11609BB07BCA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9C4E7B0-E4B2-0545-BE9A-EE4013FB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4DAFC2-6EE1-3B42-9575-9B41DF4766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76E0BC-80F8-5A4B-AFE6-CBE81AA00E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476638F-A0DB-CF49-A717-741B8C6AA1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E77852-9967-2346-B99F-0FB506F9F8CF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326E00-68C1-4241-8C4E-723F6006811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2150E91-0429-0440-9F6E-64AC0BE947C8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C69468-07EE-784A-9D24-2C7FA866995D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55FFE52-6942-014C-80A2-FB2794D3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320" y="6356350"/>
            <a:ext cx="2743200" cy="365125"/>
          </a:xfrm>
        </p:spPr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6ADFE75F-112C-3749-84BD-F01260473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0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ird&#10;&#10;Description automatically generated">
            <a:extLst>
              <a:ext uri="{FF2B5EF4-FFF2-40B4-BE49-F238E27FC236}">
                <a16:creationId xmlns:a16="http://schemas.microsoft.com/office/drawing/2014/main" id="{6B45E2C7-E5EC-C24B-9C99-56E1CF9A7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8C506-62B0-3B4E-A6FC-2F95F5B7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9647A-416E-A040-B69A-AFDA53EA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08B41F-7AC6-4646-A4EF-B85BEC21B971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8DA30B-7299-9445-B19A-0CC109A3963D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668193-3E8C-7D4A-B1D7-30D40F558C4F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5EF9CE8-3C50-9642-B0F3-AD94682FC91D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5EE953F-DC95-A540-A11E-2D40EC88396F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9798F4A-2513-C14D-8612-1EBB76C9A9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1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:a16="http://schemas.microsoft.com/office/drawing/2014/main" id="{AB0F2593-D040-CE46-9D46-AEE707D65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0EA9-9A4A-154E-835E-F0346154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CE23DA-9542-A744-8C96-B7B5990E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64CA63-C751-4749-A228-9B5971F5F9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692DC2-4015-8641-B860-64223B7D09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CD2BF-6A83-E845-9F39-A907A5CB403C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62240E-025C-0445-BD7A-F02F43359145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91D3E7-2C9E-764A-9670-DBB68FF15FB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A741CD-3DEC-B245-9AFC-9FC4C82108AE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F8F22AE-B0C0-B240-AA03-59E458A70775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5D2F25E-0123-1249-A045-974FA57F6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ird&#10;&#10;Description automatically generated">
            <a:extLst>
              <a:ext uri="{FF2B5EF4-FFF2-40B4-BE49-F238E27FC236}">
                <a16:creationId xmlns:a16="http://schemas.microsoft.com/office/drawing/2014/main" id="{022C99D2-1B16-0C4A-9775-49B36FE1B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5802E-8632-E64F-8945-8F160C08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F55C2-337F-F94B-AA8D-2667A97C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9C4E7B0-E4B2-0545-BE9A-EE4013FB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9" y="532435"/>
            <a:ext cx="9718653" cy="11841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4DAFC2-6EE1-3B42-9575-9B41DF4766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76E0BC-80F8-5A4B-AFE6-CBE81AA00E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476638F-A0DB-CF49-A717-741B8C6AA1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DDDF24-63E3-1144-8F35-8B6D801840C3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53B207-3BC6-4F4F-92C2-EE2F7F247B5C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2A6560-528D-454C-A741-F3D3FD66E863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74A48F-799F-494F-834C-E9D21460F59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5855360-2DD4-C342-A4C3-6A211223145E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87702E0D-C299-484A-BD66-DD0E5881D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2986"/>
            <a:ext cx="1316643" cy="8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44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FDFFD2-CF01-B641-84F5-91E3E9172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CE170E-3AD6-D548-A354-76A33B788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9647A-416E-A040-B69A-AFDA53EA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B8506-6E68-6E43-9B6F-99C933A9CB61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13B947-105A-2D4F-BFAA-2D85907D7FCA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9F3284-5302-A74F-A74E-AA4D292D55F1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9F6588-7CB2-C746-984E-801A704464CF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6FF5BE9-D429-1543-86A0-F3CDB318056B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2A68826-4237-D248-930D-663F392D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8E7422-1636-294B-9DB1-97B03DF9A012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486598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0EA9-9A4A-154E-835E-F0346154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68DBBB-ACF3-3E4A-9E43-4A4D845B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0A2B34-3486-F741-B14F-817B8DD78F82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3383B5-3E75-294D-8915-7DE84AEA5398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C1C9BB-1B72-7546-94E0-FB2C9E053BC9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8FE50A-B4DE-5341-952B-7F5EE0C16442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1E6CC2-30A4-7C40-A920-089876E62E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8000" y="1825625"/>
            <a:ext cx="47583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43D506A-3611-8240-96FE-B151FD6956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27D702-6B89-0E40-BF8E-76E7259D7DCC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55CA523-D800-5D49-A2D1-EEFA13E4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9EA536-4D26-2448-9BD8-B16A7DE2C772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FD15341-33EC-6941-B92D-D309F5847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5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F55C2-337F-F94B-AA8D-2667A97C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953D491-F2EA-794A-846D-BFBD2E78A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160586-861C-4B4A-B3C1-7DED77E0D98D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27F4DB-DB0D-C445-9BAA-CE7846200FC3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99A9E4-2E47-2945-AF49-E86039D6D3CF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6E70C2-2120-234D-8BF5-03A197FE33CD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BD8A8E29-002D-6745-92EB-C836B7703765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8CB21D-760E-514E-98A5-053FFF675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E720C6-CE9D-C64F-92A8-6C6EB38AD12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61A61CC-C961-D247-98B4-879684A0F9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0A45143-BF27-0D40-9F3B-9A915AF3E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258CE01-A8BD-1F46-B608-609B76E1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248912-4484-A745-BA80-594012918476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5853AF22-801D-A943-B3EF-40B33B260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32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7528-8BB0-6B46-9CD9-542AA14D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1825625"/>
            <a:ext cx="97186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9647A-416E-A040-B69A-AFDA53EA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FDFFD2-CF01-B641-84F5-91E3E9172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6FF5BE9-D429-1543-86A0-F3CDB318056B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091464-290D-894E-95D4-20A22A6D2B2B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8E1E9-060C-D34F-B791-6B18C6465812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E44B7D-6823-EA46-BC2D-43B0341B0248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64B9B0-045E-F74B-8E3A-26A1B43AB5A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83924F5E-D108-B44B-BD4E-EAFA23B6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821644-C4F5-274A-A062-4CF06AA02F02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230A1048-C68D-4344-820E-D3D0D86C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32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0EA9-9A4A-154E-835E-F0346154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68DBBB-ACF3-3E4A-9E43-4A4D845B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1E6CC2-30A4-7C40-A920-089876E62E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8000" y="1825625"/>
            <a:ext cx="4758352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43D506A-3611-8240-96FE-B151FD69561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880538" y="1825625"/>
            <a:ext cx="4758353" cy="39554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27D702-6B89-0E40-BF8E-76E7259D7DCC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34100-61CF-6F49-9405-A42ADAC19898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7E0A4A-5F73-CF40-9129-BA6EB31298BD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1797617-3351-D84F-A2E8-6AB2D5F744EC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3528AD-51B4-D848-BC86-6ED834FBA9F6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7F808DD-AF07-CE40-88F0-D11B0AC5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9375C7-5745-8340-BF50-D598D3667523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B0E35E6-7A87-714C-AB77-FB828324D8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2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0DF1-A78F-C14B-8478-B9601DAE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93C80-6F73-004B-9E64-C9A0E5D3F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319F1-E129-F34B-B366-B208534F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F241C-686E-E24B-A506-11664A56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89627-A9C7-314C-B5A0-442E3361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1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F55C2-337F-F94B-AA8D-2667A97C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953D491-F2EA-794A-846D-BFBD2E78A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6058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D8A8E29-002D-6745-92EB-C836B7703765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E8CB21D-760E-514E-98A5-053FFF675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537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E720C6-CE9D-C64F-92A8-6C6EB38AD12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1799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61A61CC-C961-D247-98B4-879684A0F9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80538" y="2604304"/>
            <a:ext cx="4758353" cy="317673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0A45143-BF27-0D40-9F3B-9A915AF3E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17998" y="1828097"/>
            <a:ext cx="4758353" cy="6647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6C6A3C-183D-BA42-A14E-D3EE691CC757}"/>
              </a:ext>
            </a:extLst>
          </p:cNvPr>
          <p:cNvSpPr/>
          <p:nvPr userDrawn="1"/>
        </p:nvSpPr>
        <p:spPr>
          <a:xfrm rot="16200000">
            <a:off x="-1810484" y="3374137"/>
            <a:ext cx="6858002" cy="109728"/>
          </a:xfrm>
          <a:prstGeom prst="rect">
            <a:avLst/>
          </a:prstGeom>
          <a:gradFill>
            <a:gsLst>
              <a:gs pos="0">
                <a:srgbClr val="D92D8A"/>
              </a:gs>
              <a:gs pos="64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B42613-EC14-CB40-B8D0-B3221A00E05B}"/>
              </a:ext>
            </a:extLst>
          </p:cNvPr>
          <p:cNvGrpSpPr/>
          <p:nvPr userDrawn="1"/>
        </p:nvGrpSpPr>
        <p:grpSpPr>
          <a:xfrm flipH="1">
            <a:off x="11449544" y="206704"/>
            <a:ext cx="522582" cy="530386"/>
            <a:chOff x="2645664" y="2011680"/>
            <a:chExt cx="735606" cy="7465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FB4467-775F-4443-B993-7DE67A34DE7D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167860-8914-274D-989B-2CC8DABECDA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153C681-12B3-514E-AC06-D61BD5A1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F21C5B-8719-F44B-AA4C-4B02932C22CD}"/>
              </a:ext>
            </a:extLst>
          </p:cNvPr>
          <p:cNvSpPr txBox="1"/>
          <p:nvPr userDrawn="1"/>
        </p:nvSpPr>
        <p:spPr>
          <a:xfrm>
            <a:off x="4641089" y="642349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72EBB916-81CA-084F-A285-A04292CDB9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2" y="5801352"/>
            <a:ext cx="1316736" cy="8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90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790639-4C2A-6845-8E09-A86910B79691}"/>
              </a:ext>
            </a:extLst>
          </p:cNvPr>
          <p:cNvSpPr txBox="1"/>
          <p:nvPr userDrawn="1"/>
        </p:nvSpPr>
        <p:spPr>
          <a:xfrm>
            <a:off x="4064295" y="418470"/>
            <a:ext cx="407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8094FB6C-12D1-1A48-A896-553F63EC0430}"/>
              </a:ext>
            </a:extLst>
          </p:cNvPr>
          <p:cNvSpPr txBox="1">
            <a:spLocks/>
          </p:cNvSpPr>
          <p:nvPr userDrawn="1"/>
        </p:nvSpPr>
        <p:spPr>
          <a:xfrm>
            <a:off x="1808629" y="3721808"/>
            <a:ext cx="85747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pc="30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5F3160F-080F-6B4B-A693-6B5F5DCC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27" y="3721808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01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A2D8705-B0E3-004B-9682-E0C1B7A754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E4FE3A-E466-3A49-A38C-AD1D65110B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0222" y="1939925"/>
            <a:ext cx="8984543" cy="4338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4A92DF-18C0-1847-B18B-851E1C7D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3CEA1-BCFB-FA4B-8B29-72F5B49B6F84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937D0-30C6-4F4A-85E2-2ABC0D39647A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733091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070A-F62C-444B-A3AF-830BB6BA5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22" y="1951592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A69B28C-E42F-4343-A56C-C5F5FF5CD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13C221E-73A1-3646-BA46-C9631F84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E5033A-C6A9-6F45-B6BC-1715F589CE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52016" y="1951592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76B2B-61DA-8343-A1F6-532392A23A96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41C3-E2EA-3E43-92A2-BBC106652F23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425641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170D5AA-1978-7343-B5B8-CF238F079CD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46434-79F1-8542-B221-7D5D292D4EC0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8B1B4-F44A-6841-9D6B-D210B47993EC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3517914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68493-8730-3A4D-A3A4-A6E07C78E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9"/>
            <a:ext cx="2469469" cy="2970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9DD670-2585-0D4D-BE93-E31FD2BC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0887" cy="18540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E5AE4805-F6CB-1D43-A9C4-CE70035E3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3721833" y="880677"/>
            <a:ext cx="7981791" cy="5366010"/>
          </a:xfrm>
          <a:prstGeom prst="corner">
            <a:avLst>
              <a:gd name="adj1" fmla="val 57242"/>
              <a:gd name="adj2" fmla="val 95740"/>
            </a:avLst>
          </a:prstGeom>
          <a:blipFill dpi="0" rotWithShape="0">
            <a:blip r:embed="rId2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rm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AC505-BACB-4645-B9F1-9B0B3C6CB9AE}"/>
              </a:ext>
            </a:extLst>
          </p:cNvPr>
          <p:cNvGrpSpPr/>
          <p:nvPr userDrawn="1"/>
        </p:nvGrpSpPr>
        <p:grpSpPr>
          <a:xfrm>
            <a:off x="3721835" y="770377"/>
            <a:ext cx="7981791" cy="2402313"/>
            <a:chOff x="3680270" y="732856"/>
            <a:chExt cx="7981791" cy="24023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72E88D-5838-B743-A53A-535B5EC794A5}"/>
                </a:ext>
              </a:extLst>
            </p:cNvPr>
            <p:cNvSpPr/>
            <p:nvPr/>
          </p:nvSpPr>
          <p:spPr>
            <a:xfrm>
              <a:off x="6427248" y="732856"/>
              <a:ext cx="5234813" cy="110300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6A73F7-56FB-AD4B-ABF5-E4AEF9B3C475}"/>
                </a:ext>
              </a:extLst>
            </p:cNvPr>
            <p:cNvSpPr/>
            <p:nvPr/>
          </p:nvSpPr>
          <p:spPr>
            <a:xfrm rot="5400000">
              <a:off x="6066903" y="1194275"/>
              <a:ext cx="825113" cy="106691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56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4879EB-B5E5-744A-883D-37244C7383FA}"/>
                </a:ext>
              </a:extLst>
            </p:cNvPr>
            <p:cNvSpPr/>
            <p:nvPr/>
          </p:nvSpPr>
          <p:spPr>
            <a:xfrm rot="16200000">
              <a:off x="5741965" y="2344326"/>
              <a:ext cx="1474993" cy="106693"/>
            </a:xfrm>
            <a:prstGeom prst="rect">
              <a:avLst/>
            </a:prstGeom>
            <a:gradFill>
              <a:gsLst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57D5A6-27C0-D541-8345-DE3ECEE6452E}"/>
                </a:ext>
              </a:extLst>
            </p:cNvPr>
            <p:cNvSpPr/>
            <p:nvPr/>
          </p:nvSpPr>
          <p:spPr>
            <a:xfrm flipH="1">
              <a:off x="3680270" y="3025251"/>
              <a:ext cx="2748686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3601E794-9026-8547-B8E4-27216FE6A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002FA5-F8E0-E346-9DC2-9D599A66AF5F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79521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EE0429E-E414-064E-BB62-54A69B975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66EE674-C9A2-614C-8656-014CEB8C202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433994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E1BB0F4-4125-534B-B5FD-111B2EF8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12DE7EB-A10D-2C48-BD70-52364DE495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3957" y="696340"/>
            <a:ext cx="7622001" cy="5015143"/>
          </a:xfrm>
          <a:prstGeom prst="corner">
            <a:avLst>
              <a:gd name="adj1" fmla="val 78408"/>
              <a:gd name="adj2" fmla="val 117748"/>
            </a:avLst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0CE896-FAA5-F849-991D-47C7932DF9CF}"/>
              </a:ext>
            </a:extLst>
          </p:cNvPr>
          <p:cNvGrpSpPr/>
          <p:nvPr userDrawn="1"/>
        </p:nvGrpSpPr>
        <p:grpSpPr>
          <a:xfrm>
            <a:off x="3843957" y="582804"/>
            <a:ext cx="7622001" cy="1197931"/>
            <a:chOff x="3843956" y="580944"/>
            <a:chExt cx="7622001" cy="11979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F99C7D-E241-6647-82A1-746B86375E31}"/>
                </a:ext>
              </a:extLst>
            </p:cNvPr>
            <p:cNvSpPr/>
            <p:nvPr/>
          </p:nvSpPr>
          <p:spPr>
            <a:xfrm flipH="1">
              <a:off x="3843956" y="580944"/>
              <a:ext cx="5970185" cy="113536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47FFAF-E197-0D40-BD82-EF17217D71E1}"/>
                </a:ext>
              </a:extLst>
            </p:cNvPr>
            <p:cNvSpPr/>
            <p:nvPr/>
          </p:nvSpPr>
          <p:spPr>
            <a:xfrm>
              <a:off x="9753984" y="1669147"/>
              <a:ext cx="1711973" cy="109728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7CB0D9-126F-904D-A6DB-0B955F686CBD}"/>
                </a:ext>
              </a:extLst>
            </p:cNvPr>
            <p:cNvSpPr/>
            <p:nvPr/>
          </p:nvSpPr>
          <p:spPr>
            <a:xfrm rot="5400000" flipH="1">
              <a:off x="9202387" y="1126114"/>
              <a:ext cx="1195794" cy="10972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E8EA8E5-DC29-3C4F-A819-A190C1E636DC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844941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ying, plane, bird&#10;&#10;Description automatically generated">
            <a:extLst>
              <a:ext uri="{FF2B5EF4-FFF2-40B4-BE49-F238E27FC236}">
                <a16:creationId xmlns:a16="http://schemas.microsoft.com/office/drawing/2014/main" id="{CBAB3686-1902-1B49-9016-14FCDB416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EE0429E-E414-064E-BB62-54A69B975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7C99185-D82F-5E49-BD94-403D082B0A51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2583217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B55432-41F7-8244-A4D5-30878467018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C0E52B4-B3EC-784C-B66C-955FE012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04967947-EE6B-D442-802F-DEEF012004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7648" y="546137"/>
            <a:ext cx="7578309" cy="5618863"/>
          </a:xfrm>
          <a:prstGeom prst="corner">
            <a:avLst>
              <a:gd name="adj1" fmla="val 80709"/>
              <a:gd name="adj2" fmla="val 104483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4798B9-A7F8-DA41-839A-F860B1DDC007}"/>
              </a:ext>
            </a:extLst>
          </p:cNvPr>
          <p:cNvGrpSpPr/>
          <p:nvPr userDrawn="1"/>
        </p:nvGrpSpPr>
        <p:grpSpPr>
          <a:xfrm>
            <a:off x="3887648" y="438917"/>
            <a:ext cx="7578438" cy="1195570"/>
            <a:chOff x="3884346" y="453875"/>
            <a:chExt cx="7578438" cy="119557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711822-0F45-5D49-A8AC-2E1151D440D0}"/>
                </a:ext>
              </a:extLst>
            </p:cNvPr>
            <p:cNvSpPr/>
            <p:nvPr/>
          </p:nvSpPr>
          <p:spPr>
            <a:xfrm flipH="1">
              <a:off x="3884346" y="453875"/>
              <a:ext cx="5975988" cy="108513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BB752E-9C53-0143-A574-6F66266375EA}"/>
                </a:ext>
              </a:extLst>
            </p:cNvPr>
            <p:cNvSpPr/>
            <p:nvPr/>
          </p:nvSpPr>
          <p:spPr>
            <a:xfrm rot="5400000" flipH="1">
              <a:off x="9264368" y="944309"/>
              <a:ext cx="1080817" cy="1111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621FB-44A4-DF4D-87A9-3C4C1936EBBF}"/>
                </a:ext>
              </a:extLst>
            </p:cNvPr>
            <p:cNvSpPr/>
            <p:nvPr/>
          </p:nvSpPr>
          <p:spPr>
            <a:xfrm>
              <a:off x="9750298" y="1538958"/>
              <a:ext cx="1712486" cy="110487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105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63343A-909A-8B4F-B979-A48233119B4F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2583217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E0411B-33B2-EF40-ACBA-B5426774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EAE2E81-B0D3-634C-91D1-58D3F58DAE6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A929027-4561-E444-9410-6DA1B79D9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905" y="537158"/>
            <a:ext cx="7570949" cy="5799726"/>
          </a:xfrm>
          <a:prstGeom prst="corner">
            <a:avLst>
              <a:gd name="adj1" fmla="val 83572"/>
              <a:gd name="adj2" fmla="val 113968"/>
            </a:avLst>
          </a:prstGeom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8D04DF-BD7B-A24C-A148-DB08F4580F31}"/>
              </a:ext>
            </a:extLst>
          </p:cNvPr>
          <p:cNvGrpSpPr/>
          <p:nvPr userDrawn="1"/>
        </p:nvGrpSpPr>
        <p:grpSpPr>
          <a:xfrm>
            <a:off x="3893905" y="434340"/>
            <a:ext cx="7570949" cy="1059565"/>
            <a:chOff x="3893905" y="434339"/>
            <a:chExt cx="7570949" cy="10595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BE9A74-4328-B54D-B0FA-FF641501EE05}"/>
                </a:ext>
              </a:extLst>
            </p:cNvPr>
            <p:cNvSpPr/>
            <p:nvPr/>
          </p:nvSpPr>
          <p:spPr>
            <a:xfrm flipH="1">
              <a:off x="3893905" y="434339"/>
              <a:ext cx="6713955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FA672A-F231-D544-8A0B-7705FF8B2942}"/>
                </a:ext>
              </a:extLst>
            </p:cNvPr>
            <p:cNvSpPr/>
            <p:nvPr/>
          </p:nvSpPr>
          <p:spPr>
            <a:xfrm rot="5400000" flipH="1">
              <a:off x="10127459" y="906370"/>
              <a:ext cx="848793" cy="110368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0149B3-CCBE-2649-9BA4-4990E80F46AF}"/>
                </a:ext>
              </a:extLst>
            </p:cNvPr>
            <p:cNvSpPr/>
            <p:nvPr/>
          </p:nvSpPr>
          <p:spPr>
            <a:xfrm>
              <a:off x="10497148" y="1381850"/>
              <a:ext cx="967706" cy="112054"/>
            </a:xfrm>
            <a:prstGeom prst="rect">
              <a:avLst/>
            </a:prstGeom>
            <a:gradFill>
              <a:gsLst>
                <a:gs pos="10000">
                  <a:srgbClr val="D92D8A"/>
                </a:gs>
                <a:gs pos="61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373ED0-72DF-DB47-BF7B-F5424D6741A6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089535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63343A-909A-8B4F-B979-A48233119B4F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4651503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26E132B-F3F1-FB45-B29D-3492D568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3358280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7AE2818-9DB0-444F-8AF3-627FF12CAA4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417D52E-7BC7-A549-B448-EBAB49DCF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632199" y="743802"/>
            <a:ext cx="7976031" cy="5370396"/>
          </a:xfrm>
          <a:prstGeom prst="corner">
            <a:avLst>
              <a:gd name="adj1" fmla="val 57567"/>
              <a:gd name="adj2" fmla="val 95877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2FD9D6-3111-F145-9FB3-6E140FB4EBCC}"/>
              </a:ext>
            </a:extLst>
          </p:cNvPr>
          <p:cNvGrpSpPr/>
          <p:nvPr userDrawn="1"/>
        </p:nvGrpSpPr>
        <p:grpSpPr>
          <a:xfrm>
            <a:off x="3632200" y="637953"/>
            <a:ext cx="7976031" cy="2392138"/>
            <a:chOff x="3683000" y="638356"/>
            <a:chExt cx="7976031" cy="23921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F10EE6-F46A-184D-940C-6AE414C92068}"/>
                </a:ext>
              </a:extLst>
            </p:cNvPr>
            <p:cNvSpPr/>
            <p:nvPr/>
          </p:nvSpPr>
          <p:spPr>
            <a:xfrm>
              <a:off x="6417481" y="638356"/>
              <a:ext cx="5241550" cy="110074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839C1E-A365-3E43-ADA6-6983DD6BCF8D}"/>
                </a:ext>
              </a:extLst>
            </p:cNvPr>
            <p:cNvSpPr/>
            <p:nvPr/>
          </p:nvSpPr>
          <p:spPr>
            <a:xfrm rot="16200000">
              <a:off x="5327064" y="1827070"/>
              <a:ext cx="2292822" cy="111977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27C21E-824E-7541-BF87-387578276A3B}"/>
                </a:ext>
              </a:extLst>
            </p:cNvPr>
            <p:cNvSpPr/>
            <p:nvPr/>
          </p:nvSpPr>
          <p:spPr>
            <a:xfrm flipH="1">
              <a:off x="3683000" y="2924436"/>
              <a:ext cx="2754068" cy="10605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8521327-154D-FF4B-AE43-CF6C4382AACB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44252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C564-7688-F746-A319-4B174B00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9320-53CB-9D4E-82EE-7F327B5A2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4E3A0-AC23-C641-863C-00FC516BF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294CC-F497-524E-8CAA-70AC31EB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C8955-D58F-F541-9CAA-C41F8BDF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EC5C6-C247-6347-B1AA-A1DC1F4B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5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ADC1B0-2E5C-EE45-9BF2-3575BCA57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40" y="1354394"/>
            <a:ext cx="3388758" cy="444651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157DDD6-B930-7048-A9DD-6BA2D05E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39" y="544528"/>
            <a:ext cx="701423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CF9522-01FB-6549-8FE9-D0955ACF2BBD}"/>
              </a:ext>
            </a:extLst>
          </p:cNvPr>
          <p:cNvGrpSpPr/>
          <p:nvPr userDrawn="1"/>
        </p:nvGrpSpPr>
        <p:grpSpPr>
          <a:xfrm>
            <a:off x="10523258" y="5263828"/>
            <a:ext cx="988804" cy="922049"/>
            <a:chOff x="10488168" y="5252105"/>
            <a:chExt cx="988804" cy="9220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3B8A65-132C-5C40-ACB2-6A2D2353FF14}"/>
                </a:ext>
              </a:extLst>
            </p:cNvPr>
            <p:cNvSpPr/>
            <p:nvPr/>
          </p:nvSpPr>
          <p:spPr>
            <a:xfrm>
              <a:off x="10488168" y="5252105"/>
              <a:ext cx="988804" cy="113157"/>
            </a:xfrm>
            <a:prstGeom prst="rect">
              <a:avLst/>
            </a:prstGeom>
            <a:gradFill>
              <a:gsLst>
                <a:gs pos="17000">
                  <a:srgbClr val="D92D8A"/>
                </a:gs>
                <a:gs pos="7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F1C7A0-1361-3F4F-8B6A-F41A300F3370}"/>
                </a:ext>
              </a:extLst>
            </p:cNvPr>
            <p:cNvSpPr/>
            <p:nvPr/>
          </p:nvSpPr>
          <p:spPr>
            <a:xfrm rot="16200000">
              <a:off x="10140462" y="5712968"/>
              <a:ext cx="808892" cy="113480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57A183-D2BA-EE44-9397-8B7C1A832D1F}"/>
              </a:ext>
            </a:extLst>
          </p:cNvPr>
          <p:cNvGrpSpPr/>
          <p:nvPr userDrawn="1"/>
        </p:nvGrpSpPr>
        <p:grpSpPr>
          <a:xfrm>
            <a:off x="4384675" y="572141"/>
            <a:ext cx="7127387" cy="3095623"/>
            <a:chOff x="4386083" y="574461"/>
            <a:chExt cx="7127387" cy="30956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7A0BF1-E585-E042-AEA6-68A90B428C24}"/>
                </a:ext>
              </a:extLst>
            </p:cNvPr>
            <p:cNvSpPr/>
            <p:nvPr/>
          </p:nvSpPr>
          <p:spPr>
            <a:xfrm>
              <a:off x="9063346" y="574461"/>
              <a:ext cx="2450124" cy="113597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64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EA339D-521A-DA46-890A-49F2DF1E360A}"/>
                </a:ext>
              </a:extLst>
            </p:cNvPr>
            <p:cNvSpPr/>
            <p:nvPr/>
          </p:nvSpPr>
          <p:spPr>
            <a:xfrm rot="16200000">
              <a:off x="8780102" y="967923"/>
              <a:ext cx="679441" cy="113484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23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77AD5C-87AE-EE4E-8ED8-CA334951C2AC}"/>
                </a:ext>
              </a:extLst>
            </p:cNvPr>
            <p:cNvSpPr/>
            <p:nvPr/>
          </p:nvSpPr>
          <p:spPr>
            <a:xfrm flipH="1">
              <a:off x="4497208" y="1259620"/>
              <a:ext cx="4577862" cy="106216"/>
            </a:xfrm>
            <a:prstGeom prst="rect">
              <a:avLst/>
            </a:prstGeom>
            <a:gradFill>
              <a:gsLst>
                <a:gs pos="99000">
                  <a:srgbClr val="D92D8A"/>
                </a:gs>
                <a:gs pos="0">
                  <a:srgbClr val="D92D8A"/>
                </a:gs>
                <a:gs pos="63021">
                  <a:srgbClr val="F8C93E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EECB9C-0BA5-7845-999B-B8A9E535A51D}"/>
                </a:ext>
              </a:extLst>
            </p:cNvPr>
            <p:cNvSpPr/>
            <p:nvPr/>
          </p:nvSpPr>
          <p:spPr>
            <a:xfrm rot="16200000">
              <a:off x="3236881" y="2408718"/>
              <a:ext cx="2410568" cy="112164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23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84DA8A14-9248-144E-BF7D-22A816572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4495800" y="683053"/>
            <a:ext cx="7016262" cy="5502824"/>
          </a:xfrm>
          <a:prstGeom prst="corner">
            <a:avLst>
              <a:gd name="adj1" fmla="val 87795"/>
              <a:gd name="adj2" fmla="val 42544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10C040-F0F1-A34E-8B58-548E9A14A03D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230854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s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25A6B3-7B42-F649-898C-EBC53B5B2200}"/>
              </a:ext>
            </a:extLst>
          </p:cNvPr>
          <p:cNvSpPr/>
          <p:nvPr userDrawn="1"/>
        </p:nvSpPr>
        <p:spPr>
          <a:xfrm>
            <a:off x="0" y="0"/>
            <a:ext cx="12192000" cy="686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2F550D-B5F9-7848-9F37-F095769A0131}"/>
              </a:ext>
            </a:extLst>
          </p:cNvPr>
          <p:cNvGrpSpPr/>
          <p:nvPr userDrawn="1"/>
        </p:nvGrpSpPr>
        <p:grpSpPr>
          <a:xfrm flipH="1" flipV="1">
            <a:off x="10644674" y="5408676"/>
            <a:ext cx="735606" cy="746592"/>
            <a:chOff x="897887" y="745236"/>
            <a:chExt cx="735606" cy="7465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D8328F-7409-8440-BB6F-5D1FE42409E1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B135A3-1C09-824F-B66A-7CF6D9BA6BD8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C9059E-508D-E249-B01B-BFB2BDFC84B0}"/>
              </a:ext>
            </a:extLst>
          </p:cNvPr>
          <p:cNvGrpSpPr/>
          <p:nvPr userDrawn="1"/>
        </p:nvGrpSpPr>
        <p:grpSpPr>
          <a:xfrm flipV="1">
            <a:off x="789474" y="5408676"/>
            <a:ext cx="735606" cy="746592"/>
            <a:chOff x="897887" y="745236"/>
            <a:chExt cx="735606" cy="7465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8272FA-7B24-464D-9CEF-02E84F910B92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E2E498-4C15-594E-BE5B-5D648868D17B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AADFD3-97E2-B944-A6EF-EF283342B2AC}"/>
              </a:ext>
            </a:extLst>
          </p:cNvPr>
          <p:cNvGrpSpPr/>
          <p:nvPr userDrawn="1"/>
        </p:nvGrpSpPr>
        <p:grpSpPr>
          <a:xfrm flipH="1">
            <a:off x="10644674" y="745236"/>
            <a:ext cx="735606" cy="746592"/>
            <a:chOff x="897887" y="745236"/>
            <a:chExt cx="735606" cy="7465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E721FB-8932-9A43-935A-A3AC1AD18B37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0FD840-8E37-DB4D-A2D8-CAC7A486515F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94CD3254-CA2C-B94B-9513-8C8B4561DF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8591" y="2310784"/>
            <a:ext cx="7510717" cy="33944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E170-7C34-A946-8FFF-AFC48BCA7237}"/>
              </a:ext>
            </a:extLst>
          </p:cNvPr>
          <p:cNvSpPr txBox="1">
            <a:spLocks/>
          </p:cNvSpPr>
          <p:nvPr userDrawn="1"/>
        </p:nvSpPr>
        <p:spPr>
          <a:xfrm>
            <a:off x="2418591" y="1100484"/>
            <a:ext cx="7510718" cy="776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272A145-FCBE-0747-ACC2-EBA55A9C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90" y="1198471"/>
            <a:ext cx="7510718" cy="84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F9186E-191D-5A4B-BA86-12DE61C9F66C}"/>
              </a:ext>
            </a:extLst>
          </p:cNvPr>
          <p:cNvGrpSpPr/>
          <p:nvPr userDrawn="1"/>
        </p:nvGrpSpPr>
        <p:grpSpPr>
          <a:xfrm rot="16200000" flipH="1">
            <a:off x="786644" y="682484"/>
            <a:ext cx="731520" cy="747831"/>
            <a:chOff x="897887" y="745236"/>
            <a:chExt cx="731520" cy="7478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C8A1AB-5CAD-4743-B70F-14D731092C1D}"/>
                </a:ext>
              </a:extLst>
            </p:cNvPr>
            <p:cNvSpPr/>
            <p:nvPr/>
          </p:nvSpPr>
          <p:spPr>
            <a:xfrm rot="16200000" flipH="1">
              <a:off x="1184399" y="458724"/>
              <a:ext cx="158496" cy="731520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D31A5C-BCA0-4841-926C-C9FD3C1BF83C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4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553022-BBCF-0541-AC74-580ADAB67719}"/>
              </a:ext>
            </a:extLst>
          </p:cNvPr>
          <p:cNvSpPr txBox="1"/>
          <p:nvPr userDrawn="1"/>
        </p:nvSpPr>
        <p:spPr>
          <a:xfrm>
            <a:off x="3927573" y="640444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1752276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D4C18A-EAF9-5B40-89C0-3A4C8D848687}"/>
              </a:ext>
            </a:extLst>
          </p:cNvPr>
          <p:cNvSpPr txBox="1">
            <a:spLocks/>
          </p:cNvSpPr>
          <p:nvPr userDrawn="1"/>
        </p:nvSpPr>
        <p:spPr>
          <a:xfrm>
            <a:off x="3244174" y="1626141"/>
            <a:ext cx="5791200" cy="93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600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263C2F-6A3F-4E4C-8834-89E6E6F37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7FE4110D-3511-564F-93B8-1DD751A157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3752E-17A3-8B43-8474-6643CC45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68497-1D1A-4A4D-9ECE-E256B4B31357}"/>
              </a:ext>
            </a:extLst>
          </p:cNvPr>
          <p:cNvSpPr txBox="1"/>
          <p:nvPr userDrawn="1"/>
        </p:nvSpPr>
        <p:spPr>
          <a:xfrm>
            <a:off x="99766" y="6469172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863135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A05A4AB-AEBA-8045-B5C6-832B0FB4A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8E058-196B-C540-AEF3-DC42C580FAC6}"/>
              </a:ext>
            </a:extLst>
          </p:cNvPr>
          <p:cNvSpPr txBox="1"/>
          <p:nvPr userDrawn="1"/>
        </p:nvSpPr>
        <p:spPr>
          <a:xfrm>
            <a:off x="99766" y="6469172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708015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BB274-D705-5B44-BF0F-09F8A3B536D5}"/>
              </a:ext>
            </a:extLst>
          </p:cNvPr>
          <p:cNvSpPr/>
          <p:nvPr userDrawn="1"/>
        </p:nvSpPr>
        <p:spPr>
          <a:xfrm>
            <a:off x="0" y="0"/>
            <a:ext cx="246579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B882C-C539-A944-97F2-FC0CDA5F0C74}"/>
              </a:ext>
            </a:extLst>
          </p:cNvPr>
          <p:cNvGrpSpPr/>
          <p:nvPr userDrawn="1"/>
        </p:nvGrpSpPr>
        <p:grpSpPr>
          <a:xfrm flipV="1">
            <a:off x="11185080" y="298640"/>
            <a:ext cx="735606" cy="746592"/>
            <a:chOff x="10666920" y="5421408"/>
            <a:chExt cx="735606" cy="746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3CB66-C4EA-1D4A-AB31-F3B036627C35}"/>
                </a:ext>
              </a:extLst>
            </p:cNvPr>
            <p:cNvSpPr/>
            <p:nvPr/>
          </p:nvSpPr>
          <p:spPr>
            <a:xfrm rot="16200000" flipV="1">
              <a:off x="10955475" y="5720949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919F03-190B-A144-89EE-F2C24C54E8DF}"/>
                </a:ext>
              </a:extLst>
            </p:cNvPr>
            <p:cNvSpPr/>
            <p:nvPr/>
          </p:nvSpPr>
          <p:spPr>
            <a:xfrm flipV="1">
              <a:off x="11244030" y="5421408"/>
              <a:ext cx="158496" cy="593121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8"/>
            <a:ext cx="7902877" cy="4249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C716CB0E-F1FF-504E-9653-C73C2D7C4396}"/>
              </a:ext>
            </a:extLst>
          </p:cNvPr>
          <p:cNvSpPr txBox="1">
            <a:spLocks/>
          </p:cNvSpPr>
          <p:nvPr userDrawn="1"/>
        </p:nvSpPr>
        <p:spPr>
          <a:xfrm>
            <a:off x="3282203" y="894071"/>
            <a:ext cx="6105637" cy="72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300">
                <a:solidFill>
                  <a:srgbClr val="D92D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spc="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FD9C3E-7E7C-AB48-8364-4BE0997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02877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8839A-8EA9-3F42-9A19-5C7E0C5D6142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234778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BB274-D705-5B44-BF0F-09F8A3B536D5}"/>
              </a:ext>
            </a:extLst>
          </p:cNvPr>
          <p:cNvSpPr/>
          <p:nvPr userDrawn="1"/>
        </p:nvSpPr>
        <p:spPr>
          <a:xfrm>
            <a:off x="0" y="0"/>
            <a:ext cx="246579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7"/>
            <a:ext cx="7929604" cy="417526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F623B-6644-7B41-A514-8B0D97CB3BB5}"/>
              </a:ext>
            </a:extLst>
          </p:cNvPr>
          <p:cNvGrpSpPr/>
          <p:nvPr userDrawn="1"/>
        </p:nvGrpSpPr>
        <p:grpSpPr>
          <a:xfrm>
            <a:off x="2393879" y="0"/>
            <a:ext cx="9798121" cy="6889337"/>
            <a:chOff x="2421466" y="-1"/>
            <a:chExt cx="9810796" cy="6874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E3BA29-D548-E14A-925A-6DDE5A185378}"/>
                </a:ext>
              </a:extLst>
            </p:cNvPr>
            <p:cNvSpPr/>
            <p:nvPr/>
          </p:nvSpPr>
          <p:spPr>
            <a:xfrm rot="16200000" flipH="1">
              <a:off x="-852862" y="3408870"/>
              <a:ext cx="6723461" cy="174801"/>
            </a:xfrm>
            <a:prstGeom prst="rect">
              <a:avLst/>
            </a:prstGeom>
            <a:gradFill>
              <a:gsLst>
                <a:gs pos="98000">
                  <a:srgbClr val="D92D8A"/>
                </a:gs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DB505-A3CE-D74D-92E0-CB719251EDDA}"/>
                </a:ext>
              </a:extLst>
            </p:cNvPr>
            <p:cNvSpPr/>
            <p:nvPr/>
          </p:nvSpPr>
          <p:spPr>
            <a:xfrm flipH="1">
              <a:off x="2421466" y="-1"/>
              <a:ext cx="9770533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620D0-8507-8C49-B78D-FCF723E33FB3}"/>
                </a:ext>
              </a:extLst>
            </p:cNvPr>
            <p:cNvSpPr/>
            <p:nvPr/>
          </p:nvSpPr>
          <p:spPr>
            <a:xfrm flipH="1">
              <a:off x="2421467" y="6739466"/>
              <a:ext cx="5266266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D88CDB-1D99-0741-8F0C-6B653BC890C1}"/>
                </a:ext>
              </a:extLst>
            </p:cNvPr>
            <p:cNvSpPr/>
            <p:nvPr/>
          </p:nvSpPr>
          <p:spPr>
            <a:xfrm rot="16200000" flipH="1">
              <a:off x="11018794" y="1038665"/>
              <a:ext cx="2252134" cy="174802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200CCED-6E70-9C4C-8D34-9653C97B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29604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BA4BFC-5BAF-1F40-A9A0-DFA300B7529B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251672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4885266" y="0"/>
            <a:ext cx="7306734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29651"/>
            <a:chOff x="5537621" y="745236"/>
            <a:chExt cx="522582" cy="529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0624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FA4447E9-32AB-CE42-93AE-D7EC1B389E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12813B-6A84-0946-A634-0826DA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04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0" y="0"/>
            <a:ext cx="5065874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30387"/>
            <a:chOff x="5537621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FBBF3E-8312-B947-832D-CDD3E328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83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4885266" y="0"/>
            <a:ext cx="7306734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E6CB02-B2E4-FD48-BD48-A0CD3144A8D8}"/>
              </a:ext>
            </a:extLst>
          </p:cNvPr>
          <p:cNvGrpSpPr/>
          <p:nvPr userDrawn="1"/>
        </p:nvGrpSpPr>
        <p:grpSpPr>
          <a:xfrm flipH="1" flipV="1">
            <a:off x="11087460" y="5596087"/>
            <a:ext cx="522582" cy="530386"/>
            <a:chOff x="2645664" y="2011680"/>
            <a:chExt cx="735606" cy="74659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7CEFF8-E1E9-8041-AC38-FEBE13C577B2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8AB8CF-68F3-2B43-811F-C129FA1BA13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541D45-E316-744F-BD0C-4BFACA731C29}"/>
              </a:ext>
            </a:extLst>
          </p:cNvPr>
          <p:cNvGrpSpPr/>
          <p:nvPr userDrawn="1"/>
        </p:nvGrpSpPr>
        <p:grpSpPr>
          <a:xfrm flipV="1">
            <a:off x="5539549" y="5593683"/>
            <a:ext cx="522582" cy="530386"/>
            <a:chOff x="2645664" y="2011680"/>
            <a:chExt cx="735606" cy="7465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7D29A71-357A-DD47-96D9-D8E4DEBA174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E9CFD4-BC95-8047-BE3F-CA666B3459D8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632377-3A0F-C443-BA2C-398E882AC060}"/>
              </a:ext>
            </a:extLst>
          </p:cNvPr>
          <p:cNvGrpSpPr/>
          <p:nvPr userDrawn="1"/>
        </p:nvGrpSpPr>
        <p:grpSpPr>
          <a:xfrm>
            <a:off x="5540614" y="745361"/>
            <a:ext cx="522582" cy="530386"/>
            <a:chOff x="2645664" y="2011680"/>
            <a:chExt cx="735606" cy="7465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89ABA4-7585-2A44-A2F2-E1D06AEEB21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2732AD-65BD-0C4B-8F28-9B79B9820FC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2452C-A655-8D47-A8D4-3493DDA1D602}"/>
              </a:ext>
            </a:extLst>
          </p:cNvPr>
          <p:cNvGrpSpPr/>
          <p:nvPr userDrawn="1"/>
        </p:nvGrpSpPr>
        <p:grpSpPr>
          <a:xfrm flipH="1">
            <a:off x="11087460" y="742129"/>
            <a:ext cx="522582" cy="530386"/>
            <a:chOff x="2645664" y="2011680"/>
            <a:chExt cx="735606" cy="7465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C730C6-91C6-664D-9DC8-68F6D2CB25F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D38127-BA89-A54A-B41C-130C55941480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10E303A-0EE2-014D-982B-DD7765D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95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8790639-4C2A-6845-8E09-A86910B79691}"/>
              </a:ext>
            </a:extLst>
          </p:cNvPr>
          <p:cNvSpPr txBox="1"/>
          <p:nvPr userDrawn="1"/>
        </p:nvSpPr>
        <p:spPr>
          <a:xfrm>
            <a:off x="4064295" y="418470"/>
            <a:ext cx="407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8094FB6C-12D1-1A48-A896-553F63EC0430}"/>
              </a:ext>
            </a:extLst>
          </p:cNvPr>
          <p:cNvSpPr txBox="1">
            <a:spLocks/>
          </p:cNvSpPr>
          <p:nvPr userDrawn="1"/>
        </p:nvSpPr>
        <p:spPr>
          <a:xfrm>
            <a:off x="1808629" y="3721808"/>
            <a:ext cx="85747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3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pc="30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5F3160F-080F-6B4B-A693-6B5F5DCC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27" y="3721808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8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217F-C548-3E42-BA62-DC20E497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0E46-19CE-7F4D-B3B5-DA35EE64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096C0-03AF-664D-9E97-73924E102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82341-C6EC-2F44-8E9C-921DB2213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2FF28-6586-3F41-8871-AFE181378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CAA8C9-9F68-8142-A67B-A6ECD387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CB2D9-2726-214F-B62A-AEEB13E9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8066A-F1D8-3C4C-AD12-35A6330D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28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A2D8705-B0E3-004B-9682-E0C1B7A754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E4FE3A-E466-3A49-A38C-AD1D65110B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0222" y="1939925"/>
            <a:ext cx="8984543" cy="4338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4A92DF-18C0-1847-B18B-851E1C7D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3CEA1-BCFB-FA4B-8B29-72F5B49B6F84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937D0-30C6-4F4A-85E2-2ABC0D39647A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019255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170D5AA-1978-7343-B5B8-CF238F079CD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46434-79F1-8542-B221-7D5D292D4EC0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8B1B4-F44A-6841-9D6B-D210B47993EC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658372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070A-F62C-444B-A3AF-830BB6BA5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22" y="1951592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A69B28C-E42F-4343-A56C-C5F5FF5CD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13C221E-73A1-3646-BA46-C9631F84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E5033A-C6A9-6F45-B6BC-1715F589CE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52016" y="1951592"/>
            <a:ext cx="4222749" cy="43389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76B2B-61DA-8343-A1F6-532392A23A96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C41C3-E2EA-3E43-92A2-BBC106652F23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1176598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68493-8730-3A4D-A3A4-A6E07C78E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9"/>
            <a:ext cx="2469469" cy="29705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9DD670-2585-0D4D-BE93-E31FD2BC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0887" cy="18540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E5AE4805-F6CB-1D43-A9C4-CE70035E3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3721833" y="880677"/>
            <a:ext cx="7981791" cy="5366010"/>
          </a:xfrm>
          <a:prstGeom prst="corner">
            <a:avLst>
              <a:gd name="adj1" fmla="val 57242"/>
              <a:gd name="adj2" fmla="val 95740"/>
            </a:avLst>
          </a:prstGeom>
          <a:blipFill dpi="0" rotWithShape="0">
            <a:blip r:embed="rId2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rm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AC505-BACB-4645-B9F1-9B0B3C6CB9AE}"/>
              </a:ext>
            </a:extLst>
          </p:cNvPr>
          <p:cNvGrpSpPr/>
          <p:nvPr userDrawn="1"/>
        </p:nvGrpSpPr>
        <p:grpSpPr>
          <a:xfrm>
            <a:off x="3721835" y="770377"/>
            <a:ext cx="7981791" cy="2402313"/>
            <a:chOff x="3680270" y="732856"/>
            <a:chExt cx="7981791" cy="24023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72E88D-5838-B743-A53A-535B5EC794A5}"/>
                </a:ext>
              </a:extLst>
            </p:cNvPr>
            <p:cNvSpPr/>
            <p:nvPr/>
          </p:nvSpPr>
          <p:spPr>
            <a:xfrm>
              <a:off x="6427248" y="732856"/>
              <a:ext cx="5234813" cy="110300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6A73F7-56FB-AD4B-ABF5-E4AEF9B3C475}"/>
                </a:ext>
              </a:extLst>
            </p:cNvPr>
            <p:cNvSpPr/>
            <p:nvPr/>
          </p:nvSpPr>
          <p:spPr>
            <a:xfrm rot="5400000">
              <a:off x="6066903" y="1194275"/>
              <a:ext cx="825113" cy="106691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56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4879EB-B5E5-744A-883D-37244C7383FA}"/>
                </a:ext>
              </a:extLst>
            </p:cNvPr>
            <p:cNvSpPr/>
            <p:nvPr/>
          </p:nvSpPr>
          <p:spPr>
            <a:xfrm rot="16200000">
              <a:off x="5741965" y="2344326"/>
              <a:ext cx="1474993" cy="106693"/>
            </a:xfrm>
            <a:prstGeom prst="rect">
              <a:avLst/>
            </a:prstGeom>
            <a:gradFill>
              <a:gsLst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57D5A6-27C0-D541-8345-DE3ECEE6452E}"/>
                </a:ext>
              </a:extLst>
            </p:cNvPr>
            <p:cNvSpPr/>
            <p:nvPr/>
          </p:nvSpPr>
          <p:spPr>
            <a:xfrm flipH="1">
              <a:off x="3680270" y="3025251"/>
              <a:ext cx="2748686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3601E794-9026-8547-B8E4-27216FE6A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002FA5-F8E0-E346-9DC2-9D599A66AF5F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487235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EE0429E-E414-064E-BB62-54A69B975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66EE674-C9A2-614C-8656-014CEB8C202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433994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E1BB0F4-4125-534B-B5FD-111B2EF8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12DE7EB-A10D-2C48-BD70-52364DE495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3957" y="696340"/>
            <a:ext cx="7622001" cy="5015143"/>
          </a:xfrm>
          <a:prstGeom prst="corner">
            <a:avLst>
              <a:gd name="adj1" fmla="val 78408"/>
              <a:gd name="adj2" fmla="val 117748"/>
            </a:avLst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0CE896-FAA5-F849-991D-47C7932DF9CF}"/>
              </a:ext>
            </a:extLst>
          </p:cNvPr>
          <p:cNvGrpSpPr/>
          <p:nvPr userDrawn="1"/>
        </p:nvGrpSpPr>
        <p:grpSpPr>
          <a:xfrm>
            <a:off x="3843957" y="582804"/>
            <a:ext cx="7622001" cy="1197931"/>
            <a:chOff x="3843956" y="580944"/>
            <a:chExt cx="7622001" cy="11979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F99C7D-E241-6647-82A1-746B86375E31}"/>
                </a:ext>
              </a:extLst>
            </p:cNvPr>
            <p:cNvSpPr/>
            <p:nvPr/>
          </p:nvSpPr>
          <p:spPr>
            <a:xfrm flipH="1">
              <a:off x="3843956" y="580944"/>
              <a:ext cx="5970185" cy="113536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47FFAF-E197-0D40-BD82-EF17217D71E1}"/>
                </a:ext>
              </a:extLst>
            </p:cNvPr>
            <p:cNvSpPr/>
            <p:nvPr/>
          </p:nvSpPr>
          <p:spPr>
            <a:xfrm>
              <a:off x="9753984" y="1669147"/>
              <a:ext cx="1711973" cy="109728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7CB0D9-126F-904D-A6DB-0B955F686CBD}"/>
                </a:ext>
              </a:extLst>
            </p:cNvPr>
            <p:cNvSpPr/>
            <p:nvPr/>
          </p:nvSpPr>
          <p:spPr>
            <a:xfrm rot="5400000" flipH="1">
              <a:off x="9202387" y="1126114"/>
              <a:ext cx="1195794" cy="10972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E8EA8E5-DC29-3C4F-A819-A190C1E636DC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851013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ying, plane, bird&#10;&#10;Description automatically generated">
            <a:extLst>
              <a:ext uri="{FF2B5EF4-FFF2-40B4-BE49-F238E27FC236}">
                <a16:creationId xmlns:a16="http://schemas.microsoft.com/office/drawing/2014/main" id="{CBAB3686-1902-1B49-9016-14FCDB416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EE0429E-E414-064E-BB62-54A69B975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7C99185-D82F-5E49-BD94-403D082B0A51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2583217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2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B55432-41F7-8244-A4D5-30878467018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C0E52B4-B3EC-784C-B66C-955FE012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04967947-EE6B-D442-802F-DEEF012004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7648" y="546137"/>
            <a:ext cx="7578309" cy="5618863"/>
          </a:xfrm>
          <a:prstGeom prst="corner">
            <a:avLst>
              <a:gd name="adj1" fmla="val 80709"/>
              <a:gd name="adj2" fmla="val 104483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4798B9-A7F8-DA41-839A-F860B1DDC007}"/>
              </a:ext>
            </a:extLst>
          </p:cNvPr>
          <p:cNvGrpSpPr/>
          <p:nvPr userDrawn="1"/>
        </p:nvGrpSpPr>
        <p:grpSpPr>
          <a:xfrm>
            <a:off x="3887648" y="438917"/>
            <a:ext cx="7578438" cy="1195570"/>
            <a:chOff x="3884346" y="453875"/>
            <a:chExt cx="7578438" cy="119557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711822-0F45-5D49-A8AC-2E1151D440D0}"/>
                </a:ext>
              </a:extLst>
            </p:cNvPr>
            <p:cNvSpPr/>
            <p:nvPr/>
          </p:nvSpPr>
          <p:spPr>
            <a:xfrm flipH="1">
              <a:off x="3884346" y="453875"/>
              <a:ext cx="5975988" cy="108513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BB752E-9C53-0143-A574-6F66266375EA}"/>
                </a:ext>
              </a:extLst>
            </p:cNvPr>
            <p:cNvSpPr/>
            <p:nvPr/>
          </p:nvSpPr>
          <p:spPr>
            <a:xfrm rot="5400000" flipH="1">
              <a:off x="9264368" y="944309"/>
              <a:ext cx="1080817" cy="1111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2621FB-44A4-DF4D-87A9-3C4C1936EBBF}"/>
                </a:ext>
              </a:extLst>
            </p:cNvPr>
            <p:cNvSpPr/>
            <p:nvPr/>
          </p:nvSpPr>
          <p:spPr>
            <a:xfrm>
              <a:off x="9750298" y="1538958"/>
              <a:ext cx="1712486" cy="110487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4391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63343A-909A-8B4F-B979-A48233119B4F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2583217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E0411B-33B2-EF40-ACBA-B5426774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EAE2E81-B0D3-634C-91D1-58D3F58DAE6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A929027-4561-E444-9410-6DA1B79D9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905" y="537158"/>
            <a:ext cx="7570949" cy="5799726"/>
          </a:xfrm>
          <a:prstGeom prst="corner">
            <a:avLst>
              <a:gd name="adj1" fmla="val 83572"/>
              <a:gd name="adj2" fmla="val 113968"/>
            </a:avLst>
          </a:prstGeom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8D04DF-BD7B-A24C-A148-DB08F4580F31}"/>
              </a:ext>
            </a:extLst>
          </p:cNvPr>
          <p:cNvGrpSpPr/>
          <p:nvPr userDrawn="1"/>
        </p:nvGrpSpPr>
        <p:grpSpPr>
          <a:xfrm>
            <a:off x="3893905" y="434340"/>
            <a:ext cx="7570949" cy="1059565"/>
            <a:chOff x="3893905" y="434339"/>
            <a:chExt cx="7570949" cy="10595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BE9A74-4328-B54D-B0FA-FF641501EE05}"/>
                </a:ext>
              </a:extLst>
            </p:cNvPr>
            <p:cNvSpPr/>
            <p:nvPr/>
          </p:nvSpPr>
          <p:spPr>
            <a:xfrm flipH="1">
              <a:off x="3893905" y="434339"/>
              <a:ext cx="6713955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FA672A-F231-D544-8A0B-7705FF8B2942}"/>
                </a:ext>
              </a:extLst>
            </p:cNvPr>
            <p:cNvSpPr/>
            <p:nvPr/>
          </p:nvSpPr>
          <p:spPr>
            <a:xfrm rot="5400000" flipH="1">
              <a:off x="10127459" y="906370"/>
              <a:ext cx="848793" cy="110368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0149B3-CCBE-2649-9BA4-4990E80F46AF}"/>
                </a:ext>
              </a:extLst>
            </p:cNvPr>
            <p:cNvSpPr/>
            <p:nvPr/>
          </p:nvSpPr>
          <p:spPr>
            <a:xfrm>
              <a:off x="10497148" y="1381850"/>
              <a:ext cx="967706" cy="112054"/>
            </a:xfrm>
            <a:prstGeom prst="rect">
              <a:avLst/>
            </a:prstGeom>
            <a:gradFill>
              <a:gsLst>
                <a:gs pos="10000">
                  <a:srgbClr val="D92D8A"/>
                </a:gs>
                <a:gs pos="61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373ED0-72DF-DB47-BF7B-F5424D6741A6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4903516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63343A-909A-8B4F-B979-A48233119B4F}"/>
              </a:ext>
            </a:extLst>
          </p:cNvPr>
          <p:cNvSpPr txBox="1">
            <a:spLocks/>
          </p:cNvSpPr>
          <p:nvPr userDrawn="1"/>
        </p:nvSpPr>
        <p:spPr>
          <a:xfrm>
            <a:off x="726040" y="544527"/>
            <a:ext cx="4651503" cy="56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26E132B-F3F1-FB45-B29D-3492D568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3358280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7AE2818-9DB0-444F-8AF3-627FF12CAA4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417D52E-7BC7-A549-B448-EBAB49DCF5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632199" y="743802"/>
            <a:ext cx="7976031" cy="5370396"/>
          </a:xfrm>
          <a:prstGeom prst="corner">
            <a:avLst>
              <a:gd name="adj1" fmla="val 57567"/>
              <a:gd name="adj2" fmla="val 95877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2FD9D6-3111-F145-9FB3-6E140FB4EBCC}"/>
              </a:ext>
            </a:extLst>
          </p:cNvPr>
          <p:cNvGrpSpPr/>
          <p:nvPr userDrawn="1"/>
        </p:nvGrpSpPr>
        <p:grpSpPr>
          <a:xfrm>
            <a:off x="3632200" y="637953"/>
            <a:ext cx="7976031" cy="2392138"/>
            <a:chOff x="3683000" y="638356"/>
            <a:chExt cx="7976031" cy="23921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F10EE6-F46A-184D-940C-6AE414C92068}"/>
                </a:ext>
              </a:extLst>
            </p:cNvPr>
            <p:cNvSpPr/>
            <p:nvPr/>
          </p:nvSpPr>
          <p:spPr>
            <a:xfrm>
              <a:off x="6417481" y="638356"/>
              <a:ext cx="5241550" cy="110074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839C1E-A365-3E43-ADA6-6983DD6BCF8D}"/>
                </a:ext>
              </a:extLst>
            </p:cNvPr>
            <p:cNvSpPr/>
            <p:nvPr/>
          </p:nvSpPr>
          <p:spPr>
            <a:xfrm rot="16200000">
              <a:off x="5327064" y="1827070"/>
              <a:ext cx="2292822" cy="111977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27C21E-824E-7541-BF87-387578276A3B}"/>
                </a:ext>
              </a:extLst>
            </p:cNvPr>
            <p:cNvSpPr/>
            <p:nvPr/>
          </p:nvSpPr>
          <p:spPr>
            <a:xfrm flipH="1">
              <a:off x="3683000" y="2924436"/>
              <a:ext cx="2754068" cy="10605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8521327-154D-FF4B-AE43-CF6C4382AACB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959543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BE46F5D-35A4-0F41-AA46-371C0D328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ADC1B0-2E5C-EE45-9BF2-3575BCA57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40" y="1354394"/>
            <a:ext cx="3388758" cy="444651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157DDD6-B930-7048-A9DD-6BA2D05E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39" y="544528"/>
            <a:ext cx="701423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CF9522-01FB-6549-8FE9-D0955ACF2BBD}"/>
              </a:ext>
            </a:extLst>
          </p:cNvPr>
          <p:cNvGrpSpPr/>
          <p:nvPr userDrawn="1"/>
        </p:nvGrpSpPr>
        <p:grpSpPr>
          <a:xfrm>
            <a:off x="10523258" y="5263828"/>
            <a:ext cx="988804" cy="922049"/>
            <a:chOff x="10488168" y="5252105"/>
            <a:chExt cx="988804" cy="9220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3B8A65-132C-5C40-ACB2-6A2D2353FF14}"/>
                </a:ext>
              </a:extLst>
            </p:cNvPr>
            <p:cNvSpPr/>
            <p:nvPr/>
          </p:nvSpPr>
          <p:spPr>
            <a:xfrm>
              <a:off x="10488168" y="5252105"/>
              <a:ext cx="988804" cy="113157"/>
            </a:xfrm>
            <a:prstGeom prst="rect">
              <a:avLst/>
            </a:prstGeom>
            <a:gradFill>
              <a:gsLst>
                <a:gs pos="17000">
                  <a:srgbClr val="D92D8A"/>
                </a:gs>
                <a:gs pos="7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F1C7A0-1361-3F4F-8B6A-F41A300F3370}"/>
                </a:ext>
              </a:extLst>
            </p:cNvPr>
            <p:cNvSpPr/>
            <p:nvPr/>
          </p:nvSpPr>
          <p:spPr>
            <a:xfrm rot="16200000">
              <a:off x="10140462" y="5712968"/>
              <a:ext cx="808892" cy="113480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57A183-D2BA-EE44-9397-8B7C1A832D1F}"/>
              </a:ext>
            </a:extLst>
          </p:cNvPr>
          <p:cNvGrpSpPr/>
          <p:nvPr userDrawn="1"/>
        </p:nvGrpSpPr>
        <p:grpSpPr>
          <a:xfrm>
            <a:off x="4384675" y="572141"/>
            <a:ext cx="7127387" cy="3095623"/>
            <a:chOff x="4386083" y="574461"/>
            <a:chExt cx="7127387" cy="309562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7A0BF1-E585-E042-AEA6-68A90B428C24}"/>
                </a:ext>
              </a:extLst>
            </p:cNvPr>
            <p:cNvSpPr/>
            <p:nvPr/>
          </p:nvSpPr>
          <p:spPr>
            <a:xfrm>
              <a:off x="9063346" y="574461"/>
              <a:ext cx="2450124" cy="113597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64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EA339D-521A-DA46-890A-49F2DF1E360A}"/>
                </a:ext>
              </a:extLst>
            </p:cNvPr>
            <p:cNvSpPr/>
            <p:nvPr/>
          </p:nvSpPr>
          <p:spPr>
            <a:xfrm rot="16200000">
              <a:off x="8780102" y="967923"/>
              <a:ext cx="679441" cy="113484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23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77AD5C-87AE-EE4E-8ED8-CA334951C2AC}"/>
                </a:ext>
              </a:extLst>
            </p:cNvPr>
            <p:cNvSpPr/>
            <p:nvPr/>
          </p:nvSpPr>
          <p:spPr>
            <a:xfrm flipH="1">
              <a:off x="4497208" y="1259620"/>
              <a:ext cx="4577862" cy="106216"/>
            </a:xfrm>
            <a:prstGeom prst="rect">
              <a:avLst/>
            </a:prstGeom>
            <a:gradFill>
              <a:gsLst>
                <a:gs pos="99000">
                  <a:srgbClr val="D92D8A"/>
                </a:gs>
                <a:gs pos="0">
                  <a:srgbClr val="D92D8A"/>
                </a:gs>
                <a:gs pos="63021">
                  <a:srgbClr val="F8C93E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EECB9C-0BA5-7845-999B-B8A9E535A51D}"/>
                </a:ext>
              </a:extLst>
            </p:cNvPr>
            <p:cNvSpPr/>
            <p:nvPr/>
          </p:nvSpPr>
          <p:spPr>
            <a:xfrm rot="16200000">
              <a:off x="3236881" y="2408718"/>
              <a:ext cx="2410568" cy="112164"/>
            </a:xfrm>
            <a:prstGeom prst="rect">
              <a:avLst/>
            </a:prstGeom>
            <a:gradFill>
              <a:gsLst>
                <a:gs pos="82000">
                  <a:srgbClr val="D92D8A"/>
                </a:gs>
                <a:gs pos="23000">
                  <a:srgbClr val="D92D8A"/>
                </a:gs>
                <a:gs pos="53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84DA8A14-9248-144E-BF7D-22A816572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4495800" y="683053"/>
            <a:ext cx="7016262" cy="5502824"/>
          </a:xfrm>
          <a:prstGeom prst="corner">
            <a:avLst>
              <a:gd name="adj1" fmla="val 87795"/>
              <a:gd name="adj2" fmla="val 42544"/>
            </a:avLst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10C040-F0F1-A34E-8B58-548E9A14A03D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401457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25A6B3-7B42-F649-898C-EBC53B5B2200}"/>
              </a:ext>
            </a:extLst>
          </p:cNvPr>
          <p:cNvSpPr/>
          <p:nvPr userDrawn="1"/>
        </p:nvSpPr>
        <p:spPr>
          <a:xfrm>
            <a:off x="0" y="0"/>
            <a:ext cx="12192000" cy="686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2F550D-B5F9-7848-9F37-F095769A0131}"/>
              </a:ext>
            </a:extLst>
          </p:cNvPr>
          <p:cNvGrpSpPr/>
          <p:nvPr userDrawn="1"/>
        </p:nvGrpSpPr>
        <p:grpSpPr>
          <a:xfrm flipH="1" flipV="1">
            <a:off x="10644674" y="5408676"/>
            <a:ext cx="735606" cy="746592"/>
            <a:chOff x="897887" y="745236"/>
            <a:chExt cx="735606" cy="7465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D8328F-7409-8440-BB6F-5D1FE42409E1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B135A3-1C09-824F-B66A-7CF6D9BA6BD8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C9059E-508D-E249-B01B-BFB2BDFC84B0}"/>
              </a:ext>
            </a:extLst>
          </p:cNvPr>
          <p:cNvGrpSpPr/>
          <p:nvPr userDrawn="1"/>
        </p:nvGrpSpPr>
        <p:grpSpPr>
          <a:xfrm flipV="1">
            <a:off x="789474" y="5408676"/>
            <a:ext cx="735606" cy="746592"/>
            <a:chOff x="897887" y="745236"/>
            <a:chExt cx="735606" cy="7465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8272FA-7B24-464D-9CEF-02E84F910B92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E2E498-4C15-594E-BE5B-5D648868D17B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AADFD3-97E2-B944-A6EF-EF283342B2AC}"/>
              </a:ext>
            </a:extLst>
          </p:cNvPr>
          <p:cNvGrpSpPr/>
          <p:nvPr userDrawn="1"/>
        </p:nvGrpSpPr>
        <p:grpSpPr>
          <a:xfrm flipH="1">
            <a:off x="10644674" y="745236"/>
            <a:ext cx="735606" cy="746592"/>
            <a:chOff x="897887" y="745236"/>
            <a:chExt cx="735606" cy="7465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E721FB-8932-9A43-935A-A3AC1AD18B37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0FD840-8E37-DB4D-A2D8-CAC7A486515F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94CD3254-CA2C-B94B-9513-8C8B4561DF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8591" y="2310784"/>
            <a:ext cx="7510717" cy="33944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D71E170-7C34-A946-8FFF-AFC48BCA7237}"/>
              </a:ext>
            </a:extLst>
          </p:cNvPr>
          <p:cNvSpPr txBox="1">
            <a:spLocks/>
          </p:cNvSpPr>
          <p:nvPr userDrawn="1"/>
        </p:nvSpPr>
        <p:spPr>
          <a:xfrm>
            <a:off x="2418591" y="1100484"/>
            <a:ext cx="7510718" cy="776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272A145-FCBE-0747-ACC2-EBA55A9C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90" y="1198471"/>
            <a:ext cx="7510718" cy="84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F9186E-191D-5A4B-BA86-12DE61C9F66C}"/>
              </a:ext>
            </a:extLst>
          </p:cNvPr>
          <p:cNvGrpSpPr/>
          <p:nvPr userDrawn="1"/>
        </p:nvGrpSpPr>
        <p:grpSpPr>
          <a:xfrm rot="16200000" flipH="1">
            <a:off x="786644" y="682484"/>
            <a:ext cx="731520" cy="747831"/>
            <a:chOff x="897887" y="745236"/>
            <a:chExt cx="731520" cy="7478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C8A1AB-5CAD-4743-B70F-14D731092C1D}"/>
                </a:ext>
              </a:extLst>
            </p:cNvPr>
            <p:cNvSpPr/>
            <p:nvPr/>
          </p:nvSpPr>
          <p:spPr>
            <a:xfrm rot="16200000" flipH="1">
              <a:off x="1184399" y="458724"/>
              <a:ext cx="158496" cy="731520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D31A5C-BCA0-4841-926C-C9FD3C1BF83C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4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553022-BBCF-0541-AC74-580ADAB67719}"/>
              </a:ext>
            </a:extLst>
          </p:cNvPr>
          <p:cNvSpPr txBox="1"/>
          <p:nvPr userDrawn="1"/>
        </p:nvSpPr>
        <p:spPr>
          <a:xfrm>
            <a:off x="3927573" y="640444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36096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96C5-40C3-2A48-AF11-550BFCDD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7DA6-DD57-E54C-A30D-6FA7BF5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91EA7-6EF8-FB47-B54A-B108D2D6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156B0-2D76-BF42-A8A5-31C443B5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D4C18A-EAF9-5B40-89C0-3A4C8D848687}"/>
              </a:ext>
            </a:extLst>
          </p:cNvPr>
          <p:cNvSpPr txBox="1">
            <a:spLocks/>
          </p:cNvSpPr>
          <p:nvPr userDrawn="1"/>
        </p:nvSpPr>
        <p:spPr>
          <a:xfrm>
            <a:off x="3244174" y="1626141"/>
            <a:ext cx="5791200" cy="93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600" spc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263C2F-6A3F-4E4C-8834-89E6E6F37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7FE4110D-3511-564F-93B8-1DD751A157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3752E-17A3-8B43-8474-6643CC45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68497-1D1A-4A4D-9ECE-E256B4B31357}"/>
              </a:ext>
            </a:extLst>
          </p:cNvPr>
          <p:cNvSpPr txBox="1"/>
          <p:nvPr userDrawn="1"/>
        </p:nvSpPr>
        <p:spPr>
          <a:xfrm>
            <a:off x="99766" y="6469172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912239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A05A4AB-AEBA-8045-B5C6-832B0FB4A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8E058-196B-C540-AEF3-DC42C580FAC6}"/>
              </a:ext>
            </a:extLst>
          </p:cNvPr>
          <p:cNvSpPr txBox="1"/>
          <p:nvPr userDrawn="1"/>
        </p:nvSpPr>
        <p:spPr>
          <a:xfrm>
            <a:off x="99766" y="6469172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838393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B82712C-24A3-F846-91FD-FE77391C6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BCA3D-3C55-374F-9A52-E05164B4797A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623620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yellow, colorful, sign&#10;&#10;Description automatically generated">
            <a:extLst>
              <a:ext uri="{FF2B5EF4-FFF2-40B4-BE49-F238E27FC236}">
                <a16:creationId xmlns:a16="http://schemas.microsoft.com/office/drawing/2014/main" id="{574AF93B-BB33-9A43-9988-C3347BFF6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2A89BC-64F1-5746-A6B1-302375DC1F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1825D4-3D97-254C-B652-6E9A7D32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43BE9-F986-5D4E-80F0-A582BA41A487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359426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BB274-D705-5B44-BF0F-09F8A3B536D5}"/>
              </a:ext>
            </a:extLst>
          </p:cNvPr>
          <p:cNvSpPr/>
          <p:nvPr userDrawn="1"/>
        </p:nvSpPr>
        <p:spPr>
          <a:xfrm>
            <a:off x="0" y="0"/>
            <a:ext cx="246579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B882C-C539-A944-97F2-FC0CDA5F0C74}"/>
              </a:ext>
            </a:extLst>
          </p:cNvPr>
          <p:cNvGrpSpPr/>
          <p:nvPr userDrawn="1"/>
        </p:nvGrpSpPr>
        <p:grpSpPr>
          <a:xfrm flipV="1">
            <a:off x="11185080" y="298640"/>
            <a:ext cx="735606" cy="746592"/>
            <a:chOff x="10666920" y="5421408"/>
            <a:chExt cx="735606" cy="746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3CB66-C4EA-1D4A-AB31-F3B036627C35}"/>
                </a:ext>
              </a:extLst>
            </p:cNvPr>
            <p:cNvSpPr/>
            <p:nvPr/>
          </p:nvSpPr>
          <p:spPr>
            <a:xfrm rot="16200000" flipV="1">
              <a:off x="10955475" y="5720949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919F03-190B-A144-89EE-F2C24C54E8DF}"/>
                </a:ext>
              </a:extLst>
            </p:cNvPr>
            <p:cNvSpPr/>
            <p:nvPr/>
          </p:nvSpPr>
          <p:spPr>
            <a:xfrm flipV="1">
              <a:off x="11244030" y="5421408"/>
              <a:ext cx="158496" cy="593121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8"/>
            <a:ext cx="7902877" cy="4249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C716CB0E-F1FF-504E-9653-C73C2D7C4396}"/>
              </a:ext>
            </a:extLst>
          </p:cNvPr>
          <p:cNvSpPr txBox="1">
            <a:spLocks/>
          </p:cNvSpPr>
          <p:nvPr userDrawn="1"/>
        </p:nvSpPr>
        <p:spPr>
          <a:xfrm>
            <a:off x="3282203" y="894071"/>
            <a:ext cx="6105637" cy="72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300">
                <a:solidFill>
                  <a:srgbClr val="D92D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spc="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FD9C3E-7E7C-AB48-8364-4BE0997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02877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8839A-8EA9-3F42-9A19-5C7E0C5D6142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053692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4BB274-D705-5B44-BF0F-09F8A3B536D5}"/>
              </a:ext>
            </a:extLst>
          </p:cNvPr>
          <p:cNvSpPr/>
          <p:nvPr userDrawn="1"/>
        </p:nvSpPr>
        <p:spPr>
          <a:xfrm>
            <a:off x="0" y="0"/>
            <a:ext cx="246579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7"/>
            <a:ext cx="7929604" cy="417526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F623B-6644-7B41-A514-8B0D97CB3BB5}"/>
              </a:ext>
            </a:extLst>
          </p:cNvPr>
          <p:cNvGrpSpPr/>
          <p:nvPr userDrawn="1"/>
        </p:nvGrpSpPr>
        <p:grpSpPr>
          <a:xfrm>
            <a:off x="2393879" y="0"/>
            <a:ext cx="9798121" cy="6889337"/>
            <a:chOff x="2421466" y="-1"/>
            <a:chExt cx="9810796" cy="6874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E3BA29-D548-E14A-925A-6DDE5A185378}"/>
                </a:ext>
              </a:extLst>
            </p:cNvPr>
            <p:cNvSpPr/>
            <p:nvPr/>
          </p:nvSpPr>
          <p:spPr>
            <a:xfrm rot="16200000" flipH="1">
              <a:off x="-852862" y="3408870"/>
              <a:ext cx="6723461" cy="174801"/>
            </a:xfrm>
            <a:prstGeom prst="rect">
              <a:avLst/>
            </a:prstGeom>
            <a:gradFill>
              <a:gsLst>
                <a:gs pos="98000">
                  <a:srgbClr val="D92D8A"/>
                </a:gs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DB505-A3CE-D74D-92E0-CB719251EDDA}"/>
                </a:ext>
              </a:extLst>
            </p:cNvPr>
            <p:cNvSpPr/>
            <p:nvPr/>
          </p:nvSpPr>
          <p:spPr>
            <a:xfrm flipH="1">
              <a:off x="2421466" y="-1"/>
              <a:ext cx="9770533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620D0-8507-8C49-B78D-FCF723E33FB3}"/>
                </a:ext>
              </a:extLst>
            </p:cNvPr>
            <p:cNvSpPr/>
            <p:nvPr/>
          </p:nvSpPr>
          <p:spPr>
            <a:xfrm flipH="1">
              <a:off x="2421467" y="6739466"/>
              <a:ext cx="5266266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D88CDB-1D99-0741-8F0C-6B653BC890C1}"/>
                </a:ext>
              </a:extLst>
            </p:cNvPr>
            <p:cNvSpPr/>
            <p:nvPr/>
          </p:nvSpPr>
          <p:spPr>
            <a:xfrm rot="16200000" flipH="1">
              <a:off x="11018794" y="1038665"/>
              <a:ext cx="2252134" cy="174802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200CCED-6E70-9C4C-8D34-9653C97B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29604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BA4BFC-5BAF-1F40-A9A0-DFA300B7529B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8679308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4885266" y="0"/>
            <a:ext cx="7306734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29651"/>
            <a:chOff x="5537621" y="745236"/>
            <a:chExt cx="522582" cy="529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0624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FA4447E9-32AB-CE42-93AE-D7EC1B389E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12813B-6A84-0946-A634-0826DA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253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0" y="0"/>
            <a:ext cx="5065874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30387"/>
            <a:chOff x="5537621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FBBF3E-8312-B947-832D-CDD3E328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11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FA067-2459-A140-BA61-0C0108917CEA}"/>
              </a:ext>
            </a:extLst>
          </p:cNvPr>
          <p:cNvSpPr/>
          <p:nvPr userDrawn="1"/>
        </p:nvSpPr>
        <p:spPr>
          <a:xfrm>
            <a:off x="4885266" y="0"/>
            <a:ext cx="7306734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E6CB02-B2E4-FD48-BD48-A0CD3144A8D8}"/>
              </a:ext>
            </a:extLst>
          </p:cNvPr>
          <p:cNvGrpSpPr/>
          <p:nvPr userDrawn="1"/>
        </p:nvGrpSpPr>
        <p:grpSpPr>
          <a:xfrm flipH="1" flipV="1">
            <a:off x="11087460" y="5596087"/>
            <a:ext cx="522582" cy="530386"/>
            <a:chOff x="2645664" y="2011680"/>
            <a:chExt cx="735606" cy="74659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7CEFF8-E1E9-8041-AC38-FEBE13C577B2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8AB8CF-68F3-2B43-811F-C129FA1BA13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541D45-E316-744F-BD0C-4BFACA731C29}"/>
              </a:ext>
            </a:extLst>
          </p:cNvPr>
          <p:cNvGrpSpPr/>
          <p:nvPr userDrawn="1"/>
        </p:nvGrpSpPr>
        <p:grpSpPr>
          <a:xfrm flipV="1">
            <a:off x="5539549" y="5593683"/>
            <a:ext cx="522582" cy="530386"/>
            <a:chOff x="2645664" y="2011680"/>
            <a:chExt cx="735606" cy="7465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7D29A71-357A-DD47-96D9-D8E4DEBA174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E9CFD4-BC95-8047-BE3F-CA666B3459D8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632377-3A0F-C443-BA2C-398E882AC060}"/>
              </a:ext>
            </a:extLst>
          </p:cNvPr>
          <p:cNvGrpSpPr/>
          <p:nvPr userDrawn="1"/>
        </p:nvGrpSpPr>
        <p:grpSpPr>
          <a:xfrm>
            <a:off x="5540614" y="745361"/>
            <a:ext cx="522582" cy="530386"/>
            <a:chOff x="2645664" y="2011680"/>
            <a:chExt cx="735606" cy="7465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89ABA4-7585-2A44-A2F2-E1D06AEEB21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2732AD-65BD-0C4B-8F28-9B79B9820FC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2452C-A655-8D47-A8D4-3493DDA1D602}"/>
              </a:ext>
            </a:extLst>
          </p:cNvPr>
          <p:cNvGrpSpPr/>
          <p:nvPr userDrawn="1"/>
        </p:nvGrpSpPr>
        <p:grpSpPr>
          <a:xfrm flipH="1">
            <a:off x="11087460" y="742129"/>
            <a:ext cx="522582" cy="530386"/>
            <a:chOff x="2645664" y="2011680"/>
            <a:chExt cx="735606" cy="7465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C730C6-91C6-664D-9DC8-68F6D2CB25F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D38127-BA89-A54A-B41C-130C55941480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10E303A-0EE2-014D-982B-DD7765D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rgbClr val="CC006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1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D65B6-CED5-054C-8835-E07C455A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9D963-7250-674D-B4B5-6B65AC15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84E81-6CE7-A04E-BD24-5C33C3AA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0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D60A-1E1C-0948-BD2B-286241F2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52E73-5004-3E48-A3A1-1FB91DCFF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FFAEA-7F6F-644C-875B-CAFC206E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ACF40-144E-6C48-AA4A-C50AA745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E2ECD-DED5-C342-B0DF-882C0CAE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DBCD1-F474-8E4D-B20B-97F4ADEC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8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DBED-ADC9-C449-8797-E703E144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A32AF-8141-B04C-BBCF-5F8CDF242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54CBD-DBA1-EB49-8EE0-80CB59712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6D238-1734-2941-9CED-258D4009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5C1E5-F47E-E247-8752-C8B970E3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64959-5F09-C54B-B0E3-5103CC26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4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image" Target="../media/image5.jpe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467C2-A6DD-D04A-AE3B-8FB21CE3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14043-5AD2-684C-868E-F71F2B553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D517C-1C6B-B24B-BC9D-79A1E55C0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1BE2-72D4-D542-8F1E-811988D4E019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055AA-4048-3040-A0F2-7826BFD63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07E0-BBFB-0F4C-9666-E0E019FD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12EC-F417-2346-8740-CAC31521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9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A846EC02-D332-4342-9F11-AFAE99EA2D48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41" y="5715122"/>
            <a:ext cx="1271016" cy="9491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973CB-EE63-BD43-B7FE-EDAD0D6A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0" y="365125"/>
            <a:ext cx="9565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14FBC-539F-4F48-BDAA-9479CFFC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8160" y="1825625"/>
            <a:ext cx="9565640" cy="3955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7E73E-CAC3-5141-B961-FA2946339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81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C646-D706-F744-8D74-285615B3AD1C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E9F37-99D7-6345-A7DB-AAE499C25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9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B9828-C94F-9347-8523-91B4636C6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13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AFEC-37F4-1D48-80F4-D3D02F7453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01EEE2DA-9DE3-7D4E-B67F-FBC3395DB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52" y="1"/>
            <a:ext cx="10515548" cy="68579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6AC07B-FC06-8B47-96FE-ABC28A19F3A3}"/>
              </a:ext>
            </a:extLst>
          </p:cNvPr>
          <p:cNvSpPr txBox="1">
            <a:spLocks/>
          </p:cNvSpPr>
          <p:nvPr userDrawn="1"/>
        </p:nvSpPr>
        <p:spPr>
          <a:xfrm>
            <a:off x="1920239" y="532435"/>
            <a:ext cx="9718653" cy="11841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DD134A-CE7D-5F44-BD79-76E9DC634245}"/>
              </a:ext>
            </a:extLst>
          </p:cNvPr>
          <p:cNvSpPr txBox="1">
            <a:spLocks/>
          </p:cNvSpPr>
          <p:nvPr userDrawn="1"/>
        </p:nvSpPr>
        <p:spPr>
          <a:xfrm>
            <a:off x="1920240" y="1825625"/>
            <a:ext cx="9718652" cy="3955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8BD53A-3411-754A-9DB0-3B962C309B46}"/>
              </a:ext>
            </a:extLst>
          </p:cNvPr>
          <p:cNvSpPr/>
          <p:nvPr userDrawn="1"/>
        </p:nvSpPr>
        <p:spPr>
          <a:xfrm rot="5400000" flipH="1">
            <a:off x="-1807413" y="3374136"/>
            <a:ext cx="6858000" cy="109728"/>
          </a:xfrm>
          <a:prstGeom prst="rect">
            <a:avLst/>
          </a:prstGeom>
          <a:gradFill>
            <a:gsLst>
              <a:gs pos="7000">
                <a:srgbClr val="00FFFF"/>
              </a:gs>
              <a:gs pos="79000">
                <a:srgbClr val="F8C93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1AD9AE-0B5A-C54A-848F-E631A944D67D}"/>
              </a:ext>
            </a:extLst>
          </p:cNvPr>
          <p:cNvGrpSpPr/>
          <p:nvPr userDrawn="1"/>
        </p:nvGrpSpPr>
        <p:grpSpPr>
          <a:xfrm>
            <a:off x="11449163" y="211742"/>
            <a:ext cx="522582" cy="530387"/>
            <a:chOff x="11140977" y="745236"/>
            <a:chExt cx="522582" cy="5303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19EE1A-9E9C-9F4B-9020-2809B2404DB1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E4CCC2-725D-534E-88C7-340D8837A885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F77EF6D-931E-614E-BB10-A2FE2513CB4B}"/>
              </a:ext>
            </a:extLst>
          </p:cNvPr>
          <p:cNvSpPr txBox="1"/>
          <p:nvPr userDrawn="1"/>
        </p:nvSpPr>
        <p:spPr>
          <a:xfrm>
            <a:off x="7229607" y="642181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kern="1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ACADEMIC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61874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, flying&#10;&#10;Description automatically generated">
            <a:extLst>
              <a:ext uri="{FF2B5EF4-FFF2-40B4-BE49-F238E27FC236}">
                <a16:creationId xmlns:a16="http://schemas.microsoft.com/office/drawing/2014/main" id="{400268A1-9F4A-2043-A90D-4B615A082B4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950A8-30F9-6845-917D-9E3C002F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4D19F-3995-6042-A39D-195DB6021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27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2111-996E-CA45-8714-8B40D4290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AA988-6148-8C41-B796-515B6293C7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8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9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8CFDA3-4393-0041-8DC1-2CFE2FB41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62984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FC210-E458-7C4B-BB67-C3325BAB3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62984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7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23B35F-045B-5E4C-9757-A6D81F8C7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28478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0909F-34CB-CD4D-BBEB-096481EBE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8478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D44FB2-6831-8744-AD81-4BE7AB239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5453" y="928478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25F5D-ACE5-EB42-BE3F-6265058FD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453" y="928478"/>
            <a:ext cx="5181600" cy="4351338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82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E170F1-D100-9F48-B57B-187D9D90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itchFamily="2" charset="0"/>
              </a:rPr>
              <a:t>Table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6ACAA860-5157-CC4D-86E8-EED0C993D54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92100" y="1870176"/>
          <a:ext cx="9005456" cy="440332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51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1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04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Header 1</a:t>
                      </a: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Header 2</a:t>
                      </a: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Header 3</a:t>
                      </a: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Header 4</a:t>
                      </a:r>
                    </a:p>
                  </a:txBody>
                  <a:tcPr marL="83127" marR="831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0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0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0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0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0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0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1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0341F2-2B98-B142-83F5-56C673AC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Graph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86995F91-0DCA-154B-AF95-CDF8F9CA7A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95245" y="1509076"/>
          <a:ext cx="8799165" cy="486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638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796C1E-3169-FB4E-B89F-25F0EC22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Graph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5A6FD7A-7749-2442-8040-EB41FBDC2C42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304443" y="1316082"/>
          <a:ext cx="10613339" cy="484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45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3D8D02-6ED0-8346-894E-FB5C4FF0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Graph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7110D76A-79E3-0C45-ADFD-BF54881D624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09417" y="1669038"/>
          <a:ext cx="7647081" cy="451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46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34919292-FDBD-784F-A69A-7A3448888D7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63065" y="1893599"/>
          <a:ext cx="7814993" cy="447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5D110E10-44CD-5848-9989-3A5BB87C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/>
          <a:p>
            <a:r>
              <a:rPr lang="en-US" dirty="0"/>
              <a:t>Bar Graph Grouped</a:t>
            </a:r>
          </a:p>
        </p:txBody>
      </p:sp>
    </p:spTree>
    <p:extLst>
      <p:ext uri="{BB962C8B-B14F-4D97-AF65-F5344CB8AC3E}">
        <p14:creationId xmlns:p14="http://schemas.microsoft.com/office/powerpoint/2010/main" val="272192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041EFDEC-7AD0-FF4B-9823-EDD575BBB79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51490" y="1391245"/>
          <a:ext cx="7973017" cy="470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EE12AE1A-3F1C-2248-9888-2EA20ABB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/>
          <a:p>
            <a:r>
              <a:rPr lang="en-US" dirty="0"/>
              <a:t>Line Graph</a:t>
            </a:r>
          </a:p>
        </p:txBody>
      </p:sp>
    </p:spTree>
    <p:extLst>
      <p:ext uri="{BB962C8B-B14F-4D97-AF65-F5344CB8AC3E}">
        <p14:creationId xmlns:p14="http://schemas.microsoft.com/office/powerpoint/2010/main" val="388945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623B2-2A91-4341-845F-B1B1B74B0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2281AF4-1B59-9948-9ED6-78A78D1A1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01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9B082D84-3A97-C142-8A82-47A09BED501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92514" y="1907204"/>
          <a:ext cx="7877899" cy="461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A17477D0-BCF3-9548-B5C4-9C6403BC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502" y="484882"/>
            <a:ext cx="9718653" cy="1184156"/>
          </a:xfrm>
        </p:spPr>
        <p:txBody>
          <a:bodyPr/>
          <a:lstStyle/>
          <a:p>
            <a:r>
              <a:rPr lang="en-US" dirty="0"/>
              <a:t>Pie Chart</a:t>
            </a:r>
          </a:p>
        </p:txBody>
      </p:sp>
    </p:spTree>
    <p:extLst>
      <p:ext uri="{BB962C8B-B14F-4D97-AF65-F5344CB8AC3E}">
        <p14:creationId xmlns:p14="http://schemas.microsoft.com/office/powerpoint/2010/main" val="77970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7B9F-A13C-6D42-BCD2-BDCD47CA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09AB650-66FE-5D46-AD04-2261200BE7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598" y="2540000"/>
            <a:ext cx="5130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4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416884"/>
            <a:ext cx="10515600" cy="1313893"/>
          </a:xfrm>
        </p:spPr>
        <p:txBody>
          <a:bodyPr/>
          <a:lstStyle/>
          <a:p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1877384"/>
            <a:ext cx="10515600" cy="3885061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2" y="554906"/>
            <a:ext cx="10515600" cy="1325563"/>
          </a:xfrm>
        </p:spPr>
        <p:txBody>
          <a:bodyPr/>
          <a:lstStyle/>
          <a:p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42" y="2015407"/>
            <a:ext cx="10515600" cy="352275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2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465826"/>
            <a:ext cx="10515600" cy="1190357"/>
          </a:xfrm>
        </p:spPr>
        <p:txBody>
          <a:bodyPr/>
          <a:lstStyle/>
          <a:p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1880558"/>
            <a:ext cx="10515600" cy="3830129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53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FF7C54-8951-BB40-8D56-14B950DD5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52432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2B2C0-AF05-6448-A4CC-4ABC862AF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52432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4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FF7C54-8951-BB40-8D56-14B950DD5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52432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2B2C0-AF05-6448-A4CC-4ABC862AF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52432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7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AF5C-6456-234B-B497-CDF49B79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596"/>
            <a:ext cx="10515600" cy="1239028"/>
          </a:xfrm>
        </p:spPr>
        <p:txBody>
          <a:bodyPr/>
          <a:lstStyle/>
          <a:p>
            <a:pPr algn="ctr"/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79E8-E3A5-5148-94BB-CB2D9766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592"/>
            <a:ext cx="10515600" cy="3571336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45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AF5C-6456-234B-B497-CDF49B79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826"/>
            <a:ext cx="10515600" cy="1224862"/>
          </a:xfrm>
        </p:spPr>
        <p:txBody>
          <a:bodyPr/>
          <a:lstStyle/>
          <a:p>
            <a:pPr algn="ctr"/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79E8-E3A5-5148-94BB-CB2D9766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330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48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AF5C-6456-234B-B497-CDF49B79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826"/>
            <a:ext cx="10515600" cy="1224862"/>
          </a:xfrm>
        </p:spPr>
        <p:txBody>
          <a:bodyPr/>
          <a:lstStyle/>
          <a:p>
            <a:pPr algn="ctr"/>
            <a:endParaRPr lang="en-US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79E8-E3A5-5148-94BB-CB2D9766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330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7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D6D5-A8B5-994C-AEAA-20564AA2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079"/>
            <a:ext cx="10515600" cy="1207609"/>
          </a:xfrm>
        </p:spPr>
        <p:txBody>
          <a:bodyPr/>
          <a:lstStyle/>
          <a:p>
            <a:endParaRPr lang="en-US" b="1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3F0B2-56BB-834C-A68D-566D4259B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4073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12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FF7C54-8951-BB40-8D56-14B950DD5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52432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2B2C0-AF05-6448-A4CC-4ABC862AF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52432"/>
            <a:ext cx="5181600" cy="4351338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50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03C8-CF51-AE4E-8945-7CA22578B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 dirty="0"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2FD73-4108-A149-AFB5-8087DB842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01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CC36-F873-1D4D-AA2C-38EC1515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EA92A-A5C7-D14E-BEBF-7A841789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57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12B4-64C1-4E4C-B14C-F62F6364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1B23B-0799-154D-92E9-8AB70F2367E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3444D-1D6F-B149-9454-ED62B28740C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49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ABA67F-8674-AA4F-AA77-07A0B93C3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D4AECC-87A5-AB4E-BE41-0A74066D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9EBED-A161-FB4B-922A-8DC1C446BCB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5618A8-726A-A644-8CF4-3D6C9DACAB5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B498D4-23B8-F849-A7C8-599C37A9E8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07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05E67-355A-9949-BA49-9EB046FFBD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7E983-3281-884E-B5DF-71021487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47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F723C-2393-C844-BE83-C17D6F2919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0FB4A9-FBC0-1247-BE3B-37C86CBC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83800-DED4-F042-9E6F-E4EB8AD8BBA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0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E8987-A7A3-AB43-83E3-69B4DA1435E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/>
          <a:lstStyle/>
          <a:p>
            <a:r>
              <a:rPr lang="en-US" dirty="0"/>
              <a:t>Use this for call-outs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697475-C1FA-0A42-A20F-A55CB65056D0}"/>
              </a:ext>
            </a:extLst>
          </p:cNvPr>
          <p:cNvGrpSpPr/>
          <p:nvPr/>
        </p:nvGrpSpPr>
        <p:grpSpPr>
          <a:xfrm>
            <a:off x="2555362" y="2291874"/>
            <a:ext cx="487681" cy="2279905"/>
            <a:chOff x="1975104" y="2011680"/>
            <a:chExt cx="487681" cy="2779777"/>
          </a:xfrm>
          <a:solidFill>
            <a:srgbClr val="DA2D8A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C95918-F9EA-734C-A3CA-3EED2DEA5BE9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62CE75-4C28-B24E-A18E-8F10AD398826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C0589F-60FA-9F49-8D1A-E0636F364F55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92EDF3-57AF-D048-9AE5-198E10B7130F}"/>
              </a:ext>
            </a:extLst>
          </p:cNvPr>
          <p:cNvGrpSpPr/>
          <p:nvPr/>
        </p:nvGrpSpPr>
        <p:grpSpPr>
          <a:xfrm rot="10800000">
            <a:off x="9148955" y="2291874"/>
            <a:ext cx="487681" cy="2279905"/>
            <a:chOff x="1975104" y="2011680"/>
            <a:chExt cx="487681" cy="2779777"/>
          </a:xfrm>
          <a:solidFill>
            <a:srgbClr val="DA2D8A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CD82BF-E72D-0E40-A490-D10D6738D50B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F68829E-FD96-F845-964C-3294F956382F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CD7683-2226-AF48-B706-361E8F2C9EE2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423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E8987-A7A3-AB43-83E3-69B4DA1435E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We are as REAL as it gets.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8C9399-7B90-154D-AE1E-868DC2649109}"/>
              </a:ext>
            </a:extLst>
          </p:cNvPr>
          <p:cNvGrpSpPr/>
          <p:nvPr/>
        </p:nvGrpSpPr>
        <p:grpSpPr>
          <a:xfrm>
            <a:off x="2555362" y="2291874"/>
            <a:ext cx="487681" cy="2279905"/>
            <a:chOff x="1975104" y="2011680"/>
            <a:chExt cx="487681" cy="2779777"/>
          </a:xfrm>
          <a:solidFill>
            <a:srgbClr val="DA2D8A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BD4803-13C5-7A4E-A6B0-B89B246085B0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4B1704-DF76-884A-8348-24D317299E5C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1456FE9-63D4-D54F-A2D1-B9964F7B9CD3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C01984-EA4D-C64A-A984-BDDC54D54575}"/>
              </a:ext>
            </a:extLst>
          </p:cNvPr>
          <p:cNvGrpSpPr/>
          <p:nvPr/>
        </p:nvGrpSpPr>
        <p:grpSpPr>
          <a:xfrm rot="10800000">
            <a:off x="9148955" y="2291874"/>
            <a:ext cx="487681" cy="2279905"/>
            <a:chOff x="1975104" y="2011680"/>
            <a:chExt cx="487681" cy="2779777"/>
          </a:xfrm>
          <a:solidFill>
            <a:srgbClr val="DA2D8A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665E81-C668-FF40-AB8A-DEA296E94439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5E17AA-D31B-EA44-95BF-B5EB3CE0A6CC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FD4651-5C11-0049-BB10-094E7BCD759F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285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E8987-A7A3-AB43-83E3-69B4DA1435E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We are as REAL as it gets.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0F492D-B145-4642-830D-46B5944E454D}"/>
              </a:ext>
            </a:extLst>
          </p:cNvPr>
          <p:cNvGrpSpPr/>
          <p:nvPr/>
        </p:nvGrpSpPr>
        <p:grpSpPr>
          <a:xfrm>
            <a:off x="2555362" y="2291874"/>
            <a:ext cx="487681" cy="2279905"/>
            <a:chOff x="1975104" y="2011680"/>
            <a:chExt cx="487681" cy="2779777"/>
          </a:xfrm>
          <a:solidFill>
            <a:srgbClr val="00FF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DF2A2F-60E9-7741-B7F5-F360C6B1F484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CEFEF6-C35D-9D42-8461-F8D70AB77E7E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FFB50F-C2D7-624C-86D4-BF0CB89F2670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C73C1D-3C63-CD4C-9B07-F0AD60CE6508}"/>
              </a:ext>
            </a:extLst>
          </p:cNvPr>
          <p:cNvGrpSpPr/>
          <p:nvPr/>
        </p:nvGrpSpPr>
        <p:grpSpPr>
          <a:xfrm rot="10800000">
            <a:off x="9148955" y="2291874"/>
            <a:ext cx="487681" cy="2279905"/>
            <a:chOff x="1975104" y="2011680"/>
            <a:chExt cx="487681" cy="2779777"/>
          </a:xfrm>
          <a:solidFill>
            <a:srgbClr val="00FFFF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8AD779-436C-1F42-9D96-F949012FC1F8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87F690-DB6B-604D-80B8-A427DF170809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9FB18C-979B-5048-A003-447AC85571E0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41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33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E8987-A7A3-AB43-83E3-69B4DA1435E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805092"/>
            <a:ext cx="6203852" cy="1259120"/>
          </a:xfrm>
        </p:spPr>
        <p:txBody>
          <a:bodyPr/>
          <a:lstStyle/>
          <a:p>
            <a:r>
              <a:rPr lang="en-US" dirty="0"/>
              <a:t>We are as REAL as it gets.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44B917-4027-384E-8C3E-DDA7B9EBA908}"/>
              </a:ext>
            </a:extLst>
          </p:cNvPr>
          <p:cNvGrpSpPr>
            <a:grpSpLocks noChangeAspect="1"/>
          </p:cNvGrpSpPr>
          <p:nvPr/>
        </p:nvGrpSpPr>
        <p:grpSpPr>
          <a:xfrm rot="10800000" flipH="1">
            <a:off x="2552823" y="2296224"/>
            <a:ext cx="493324" cy="2276857"/>
            <a:chOff x="2543193" y="2134313"/>
            <a:chExt cx="573633" cy="264750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EED478B-AA14-6D4B-92E3-305C9FE69B2E}"/>
                </a:ext>
              </a:extLst>
            </p:cNvPr>
            <p:cNvGrpSpPr/>
            <p:nvPr/>
          </p:nvGrpSpPr>
          <p:grpSpPr>
            <a:xfrm>
              <a:off x="2543193" y="2134313"/>
              <a:ext cx="570479" cy="2647507"/>
              <a:chOff x="2543193" y="2134313"/>
              <a:chExt cx="570479" cy="264750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812D982-7367-DE46-8CF3-20E96602AFF6}"/>
                  </a:ext>
                </a:extLst>
              </p:cNvPr>
              <p:cNvSpPr/>
              <p:nvPr/>
            </p:nvSpPr>
            <p:spPr>
              <a:xfrm>
                <a:off x="2543193" y="2134313"/>
                <a:ext cx="128272" cy="2647507"/>
              </a:xfrm>
              <a:prstGeom prst="rect">
                <a:avLst/>
              </a:prstGeom>
              <a:gradFill>
                <a:gsLst>
                  <a:gs pos="91000">
                    <a:srgbClr val="D92D8A"/>
                  </a:gs>
                  <a:gs pos="4000">
                    <a:srgbClr val="D92D8A"/>
                  </a:gs>
                  <a:gs pos="46000">
                    <a:srgbClr val="F8C93E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0B1174F-AEDD-F940-83E0-1563087324CF}"/>
                  </a:ext>
                </a:extLst>
              </p:cNvPr>
              <p:cNvSpPr/>
              <p:nvPr/>
            </p:nvSpPr>
            <p:spPr>
              <a:xfrm rot="16200000" flipH="1">
                <a:off x="2768113" y="1916347"/>
                <a:ext cx="127591" cy="563527"/>
              </a:xfrm>
              <a:prstGeom prst="rect">
                <a:avLst/>
              </a:prstGeom>
              <a:gradFill>
                <a:gsLst>
                  <a:gs pos="30000">
                    <a:srgbClr val="D92D8A"/>
                  </a:gs>
                  <a:gs pos="91000">
                    <a:srgbClr val="F8C93E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CFC78F-7916-C94B-80E3-F4FAA89E3320}"/>
                </a:ext>
              </a:extLst>
            </p:cNvPr>
            <p:cNvSpPr/>
            <p:nvPr/>
          </p:nvSpPr>
          <p:spPr>
            <a:xfrm rot="16200000" flipH="1">
              <a:off x="2771267" y="4436263"/>
              <a:ext cx="127591" cy="563527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385942-42CE-9341-8545-DAD93C426F7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145854" y="2296224"/>
            <a:ext cx="493324" cy="2276857"/>
            <a:chOff x="2543193" y="2134313"/>
            <a:chExt cx="573633" cy="264750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0AE1921-7A6D-A34E-869D-4869942F6FD4}"/>
                </a:ext>
              </a:extLst>
            </p:cNvPr>
            <p:cNvGrpSpPr/>
            <p:nvPr/>
          </p:nvGrpSpPr>
          <p:grpSpPr>
            <a:xfrm>
              <a:off x="2543193" y="2134313"/>
              <a:ext cx="570479" cy="2647507"/>
              <a:chOff x="2543193" y="2134313"/>
              <a:chExt cx="570479" cy="264750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D8E874B-AF21-964C-8C52-BCDC464F9447}"/>
                  </a:ext>
                </a:extLst>
              </p:cNvPr>
              <p:cNvSpPr/>
              <p:nvPr/>
            </p:nvSpPr>
            <p:spPr>
              <a:xfrm>
                <a:off x="2543193" y="2134313"/>
                <a:ext cx="128272" cy="2647507"/>
              </a:xfrm>
              <a:prstGeom prst="rect">
                <a:avLst/>
              </a:prstGeom>
              <a:gradFill>
                <a:gsLst>
                  <a:gs pos="91000">
                    <a:srgbClr val="D92D8A"/>
                  </a:gs>
                  <a:gs pos="4000">
                    <a:srgbClr val="D92D8A"/>
                  </a:gs>
                  <a:gs pos="46000">
                    <a:srgbClr val="F8C93E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AE24135-985C-D14A-A14A-F9AB8B22DB6F}"/>
                  </a:ext>
                </a:extLst>
              </p:cNvPr>
              <p:cNvSpPr/>
              <p:nvPr/>
            </p:nvSpPr>
            <p:spPr>
              <a:xfrm rot="16200000" flipH="1">
                <a:off x="2768113" y="1916347"/>
                <a:ext cx="127591" cy="563527"/>
              </a:xfrm>
              <a:prstGeom prst="rect">
                <a:avLst/>
              </a:prstGeom>
              <a:gradFill>
                <a:gsLst>
                  <a:gs pos="30000">
                    <a:srgbClr val="D92D8A"/>
                  </a:gs>
                  <a:gs pos="91000">
                    <a:srgbClr val="F8C93E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EDB9473-5C59-3247-8987-5F47D41B5EA5}"/>
                </a:ext>
              </a:extLst>
            </p:cNvPr>
            <p:cNvSpPr/>
            <p:nvPr/>
          </p:nvSpPr>
          <p:spPr>
            <a:xfrm rot="16200000" flipH="1">
              <a:off x="2771267" y="4436263"/>
              <a:ext cx="127591" cy="563527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151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66A551E9-7376-EE46-B5BD-0962DF3369DF}"/>
              </a:ext>
            </a:extLst>
          </p:cNvPr>
          <p:cNvSpPr/>
          <p:nvPr/>
        </p:nvSpPr>
        <p:spPr>
          <a:xfrm>
            <a:off x="3722428" y="873125"/>
            <a:ext cx="7980622" cy="5532120"/>
          </a:xfrm>
          <a:custGeom>
            <a:avLst/>
            <a:gdLst>
              <a:gd name="connsiteX0" fmla="*/ 2881127 w 8079287"/>
              <a:gd name="connsiteY0" fmla="*/ 0 h 5361139"/>
              <a:gd name="connsiteX1" fmla="*/ 8079287 w 8079287"/>
              <a:gd name="connsiteY1" fmla="*/ 0 h 5361139"/>
              <a:gd name="connsiteX2" fmla="*/ 8079287 w 8079287"/>
              <a:gd name="connsiteY2" fmla="*/ 5361139 h 5361139"/>
              <a:gd name="connsiteX3" fmla="*/ 0 w 8079287"/>
              <a:gd name="connsiteY3" fmla="*/ 5361139 h 5361139"/>
              <a:gd name="connsiteX4" fmla="*/ 0 w 8079287"/>
              <a:gd name="connsiteY4" fmla="*/ 2223440 h 5361139"/>
              <a:gd name="connsiteX5" fmla="*/ 2881127 w 8079287"/>
              <a:gd name="connsiteY5" fmla="*/ 2223440 h 5361139"/>
              <a:gd name="connsiteX6" fmla="*/ 2881127 w 8079287"/>
              <a:gd name="connsiteY6" fmla="*/ 0 h 536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9287" h="5361139">
                <a:moveTo>
                  <a:pt x="2881127" y="0"/>
                </a:moveTo>
                <a:lnTo>
                  <a:pt x="8079287" y="0"/>
                </a:lnTo>
                <a:lnTo>
                  <a:pt x="8079287" y="5361139"/>
                </a:lnTo>
                <a:lnTo>
                  <a:pt x="0" y="5361139"/>
                </a:lnTo>
                <a:lnTo>
                  <a:pt x="0" y="2223440"/>
                </a:lnTo>
                <a:lnTo>
                  <a:pt x="2881127" y="2223440"/>
                </a:lnTo>
                <a:lnTo>
                  <a:pt x="2881127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CFEC48A-7630-6F46-BCB1-192518C89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8"/>
            <a:ext cx="2469469" cy="3294759"/>
          </a:xfrm>
        </p:spPr>
        <p:txBody>
          <a:bodyPr>
            <a:normAutofit/>
          </a:bodyPr>
          <a:lstStyle/>
          <a:p>
            <a:r>
              <a:rPr lang="en-US" dirty="0"/>
              <a:t>To change the image: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Right click on the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Select change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Choose a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Note: If you do not see the ‘change picture’ option please add a new slide that will have a blank picture template.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6EC1B500-D45E-DD47-B15A-B2188A56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0887" cy="1854093"/>
          </a:xfrm>
        </p:spPr>
        <p:txBody>
          <a:bodyPr/>
          <a:lstStyle/>
          <a:p>
            <a:r>
              <a:rPr lang="en-US" dirty="0"/>
              <a:t>Photo Slide Example</a:t>
            </a:r>
          </a:p>
        </p:txBody>
      </p:sp>
    </p:spTree>
    <p:extLst>
      <p:ext uri="{BB962C8B-B14F-4D97-AF65-F5344CB8AC3E}">
        <p14:creationId xmlns:p14="http://schemas.microsoft.com/office/powerpoint/2010/main" val="4259725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253F49-0C27-8440-A844-DE6B24AAD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12AE79-FFCE-8446-93DE-E2C8FEE3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F13DC8-7E26-D946-8126-88681811DC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505537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outdoor, building, person, road&#10;&#10;Description automatically generated">
            <a:extLst>
              <a:ext uri="{FF2B5EF4-FFF2-40B4-BE49-F238E27FC236}">
                <a16:creationId xmlns:a16="http://schemas.microsoft.com/office/drawing/2014/main" id="{BD7FD011-2299-1D4A-9C97-845A9827E6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C051B9A-0F07-4C47-9F87-2E1F48D759EF}"/>
              </a:ext>
            </a:extLst>
          </p:cNvPr>
          <p:cNvSpPr txBox="1">
            <a:spLocks/>
          </p:cNvSpPr>
          <p:nvPr/>
        </p:nvSpPr>
        <p:spPr>
          <a:xfrm>
            <a:off x="604896" y="2800926"/>
            <a:ext cx="2469469" cy="32947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change the image: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the image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change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source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If you do not see the ‘change picture’ option please add a new slide that will have a blank picture template.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F018F446-8747-244B-BCE5-BA9E9FE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6" y="597428"/>
            <a:ext cx="4720887" cy="1854093"/>
          </a:xfrm>
        </p:spPr>
        <p:txBody>
          <a:bodyPr/>
          <a:lstStyle/>
          <a:p>
            <a:r>
              <a:rPr lang="en-US" dirty="0"/>
              <a:t>Photo Slide Example</a:t>
            </a:r>
          </a:p>
        </p:txBody>
      </p:sp>
    </p:spTree>
    <p:extLst>
      <p:ext uri="{BB962C8B-B14F-4D97-AF65-F5344CB8AC3E}">
        <p14:creationId xmlns:p14="http://schemas.microsoft.com/office/powerpoint/2010/main" val="312964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FF1ACA-0B57-7A4A-A750-8D31A55531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ABDEBD-ACEC-134A-BDB6-A7F561F3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780795-5763-3749-98C7-D3ABFF9D18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882251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A5CE1B29-C06D-EB4F-ACC7-71356110692C}"/>
              </a:ext>
            </a:extLst>
          </p:cNvPr>
          <p:cNvSpPr/>
          <p:nvPr/>
        </p:nvSpPr>
        <p:spPr>
          <a:xfrm>
            <a:off x="3893241" y="542093"/>
            <a:ext cx="7592034" cy="5735180"/>
          </a:xfrm>
          <a:custGeom>
            <a:avLst/>
            <a:gdLst>
              <a:gd name="connsiteX0" fmla="*/ 0 w 7572054"/>
              <a:gd name="connsiteY0" fmla="*/ 0 h 5732980"/>
              <a:gd name="connsiteX1" fmla="*/ 5857198 w 7572054"/>
              <a:gd name="connsiteY1" fmla="*/ 0 h 5732980"/>
              <a:gd name="connsiteX2" fmla="*/ 5857198 w 7572054"/>
              <a:gd name="connsiteY2" fmla="*/ 1091479 h 5732980"/>
              <a:gd name="connsiteX3" fmla="*/ 7572054 w 7572054"/>
              <a:gd name="connsiteY3" fmla="*/ 1091479 h 5732980"/>
              <a:gd name="connsiteX4" fmla="*/ 7572054 w 7572054"/>
              <a:gd name="connsiteY4" fmla="*/ 5732980 h 5732980"/>
              <a:gd name="connsiteX5" fmla="*/ 0 w 7572054"/>
              <a:gd name="connsiteY5" fmla="*/ 5732980 h 5732980"/>
              <a:gd name="connsiteX6" fmla="*/ 0 w 7572054"/>
              <a:gd name="connsiteY6" fmla="*/ 0 h 573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2054" h="5732980">
                <a:moveTo>
                  <a:pt x="0" y="0"/>
                </a:moveTo>
                <a:lnTo>
                  <a:pt x="5857198" y="0"/>
                </a:lnTo>
                <a:lnTo>
                  <a:pt x="5857198" y="1091479"/>
                </a:lnTo>
                <a:lnTo>
                  <a:pt x="7572054" y="1091479"/>
                </a:lnTo>
                <a:lnTo>
                  <a:pt x="7572054" y="5732980"/>
                </a:lnTo>
                <a:lnTo>
                  <a:pt x="0" y="573298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2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12FC11D-A4DB-B641-B521-07BC91B499D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>
            <a:normAutofit/>
          </a:bodyPr>
          <a:lstStyle/>
          <a:p>
            <a:r>
              <a:rPr lang="en-US" dirty="0"/>
              <a:t>To change the image: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click on the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change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a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If you do not see the ‘change picture’ option please add a new slide that will have a blank picture template.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CEF034D-C9A9-984E-8E60-74C61469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061545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4F196-E766-A749-9AC2-EC329AECCE0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521C44-4CED-8246-AC14-D1E28DB5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B7949A-CD4E-1245-9FD2-C5CF12DD4B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229569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354"/>
            <a:ext cx="10515600" cy="935639"/>
          </a:xfrm>
        </p:spPr>
        <p:txBody>
          <a:bodyPr/>
          <a:lstStyle/>
          <a:p>
            <a:pPr algn="ctr"/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294"/>
            <a:ext cx="10515600" cy="3605842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05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423"/>
            <a:ext cx="10515600" cy="1325563"/>
          </a:xfrm>
        </p:spPr>
        <p:txBody>
          <a:bodyPr/>
          <a:lstStyle/>
          <a:p>
            <a:pPr algn="ctr"/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350"/>
            <a:ext cx="10515600" cy="320902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02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pPr algn="ctr"/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29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5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06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30"/>
            <a:ext cx="10515600" cy="3332970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929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30"/>
            <a:ext cx="10515600" cy="3764292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383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30"/>
            <a:ext cx="10515600" cy="3643521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20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29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13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5" y="692929"/>
            <a:ext cx="10515600" cy="1325563"/>
          </a:xfrm>
        </p:spPr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95" y="2153429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06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1923D2-0AEB-F44D-965F-A145199018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7CAE37-72B9-F54D-B44E-E4821007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79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D5AA95-6B58-9A49-90DF-52EFF17536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FEF88-20FA-5841-B24C-3DC370E0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52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2E8CD-E0AF-9447-BB74-F103766573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EEAE9-E830-6E40-8A71-E335F4B165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925572-827E-DE41-BE67-9BF550D3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5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B0FDE2-F494-974C-825B-907BB37D31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4DB20-D7DC-7E43-977E-0357E0536C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170723-F456-8E4F-85EE-FB91243F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6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outdoor, building, person, road&#10;&#10;Description automatically generated">
            <a:extLst>
              <a:ext uri="{FF2B5EF4-FFF2-40B4-BE49-F238E27FC236}">
                <a16:creationId xmlns:a16="http://schemas.microsoft.com/office/drawing/2014/main" id="{BD7FD011-2299-1D4A-9C97-845A9827E6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C051B9A-0F07-4C47-9F87-2E1F48D759EF}"/>
              </a:ext>
            </a:extLst>
          </p:cNvPr>
          <p:cNvSpPr txBox="1">
            <a:spLocks/>
          </p:cNvSpPr>
          <p:nvPr/>
        </p:nvSpPr>
        <p:spPr>
          <a:xfrm>
            <a:off x="604896" y="2800926"/>
            <a:ext cx="2469469" cy="32947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change the image:</a:t>
            </a:r>
          </a:p>
          <a:p>
            <a:pPr marL="285750" indent="-285750"/>
            <a:r>
              <a:rPr lang="en-US" sz="1400" dirty="0"/>
              <a:t>Right click on the image</a:t>
            </a:r>
          </a:p>
          <a:p>
            <a:pPr marL="285750" indent="-285750"/>
            <a:r>
              <a:rPr lang="en-US" sz="1400" dirty="0"/>
              <a:t>Select change picture</a:t>
            </a:r>
          </a:p>
          <a:p>
            <a:pPr marL="285750" indent="-285750"/>
            <a:r>
              <a:rPr lang="en-US" sz="1400" dirty="0"/>
              <a:t>Choose a source</a:t>
            </a:r>
          </a:p>
          <a:p>
            <a:pPr marL="285750" indent="-285750"/>
            <a:r>
              <a:rPr lang="en-US" sz="1400" dirty="0"/>
              <a:t>Note: If you do not see the ‘change picture’ option please add a new slide that will have a blank picture template. </a:t>
            </a: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F018F446-8747-244B-BCE5-BA9E9FE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96" y="597428"/>
            <a:ext cx="4720887" cy="1854093"/>
          </a:xfrm>
        </p:spPr>
        <p:txBody>
          <a:bodyPr/>
          <a:lstStyle/>
          <a:p>
            <a:r>
              <a:rPr lang="en-US" dirty="0"/>
              <a:t>Photo Slide Example</a:t>
            </a:r>
          </a:p>
        </p:txBody>
      </p:sp>
    </p:spTree>
    <p:extLst>
      <p:ext uri="{BB962C8B-B14F-4D97-AF65-F5344CB8AC3E}">
        <p14:creationId xmlns:p14="http://schemas.microsoft.com/office/powerpoint/2010/main" val="306109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537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FF1ACA-0B57-7A4A-A750-8D31A55531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ABDEBD-ACEC-134A-BDB6-A7F561F3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780795-5763-3749-98C7-D3ABFF9D18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7549554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1E8987-A7A3-AB43-83E3-69B4DA1435E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We are as REAL as it gets.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0F492D-B145-4642-830D-46B5944E454D}"/>
              </a:ext>
            </a:extLst>
          </p:cNvPr>
          <p:cNvGrpSpPr/>
          <p:nvPr/>
        </p:nvGrpSpPr>
        <p:grpSpPr>
          <a:xfrm>
            <a:off x="2555362" y="2291874"/>
            <a:ext cx="487681" cy="2279905"/>
            <a:chOff x="1975104" y="2011680"/>
            <a:chExt cx="487681" cy="2779777"/>
          </a:xfrm>
          <a:solidFill>
            <a:srgbClr val="00FF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DF2A2F-60E9-7741-B7F5-F360C6B1F484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00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CEFEF6-C35D-9D42-8461-F8D70AB77E7E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FFB50F-C2D7-624C-86D4-BF0CB89F2670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C73C1D-3C63-CD4C-9B07-F0AD60CE6508}"/>
              </a:ext>
            </a:extLst>
          </p:cNvPr>
          <p:cNvGrpSpPr/>
          <p:nvPr/>
        </p:nvGrpSpPr>
        <p:grpSpPr>
          <a:xfrm rot="10800000">
            <a:off x="9148955" y="2291874"/>
            <a:ext cx="487681" cy="2279905"/>
            <a:chOff x="1975104" y="2011680"/>
            <a:chExt cx="487681" cy="2779777"/>
          </a:xfrm>
          <a:solidFill>
            <a:srgbClr val="00FFFF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8AD779-436C-1F42-9D96-F949012FC1F8}"/>
                </a:ext>
              </a:extLst>
            </p:cNvPr>
            <p:cNvSpPr/>
            <p:nvPr/>
          </p:nvSpPr>
          <p:spPr>
            <a:xfrm>
              <a:off x="1975104" y="2011680"/>
              <a:ext cx="110314" cy="27797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87F690-DB6B-604D-80B8-A427DF170809}"/>
                </a:ext>
              </a:extLst>
            </p:cNvPr>
            <p:cNvSpPr/>
            <p:nvPr/>
          </p:nvSpPr>
          <p:spPr>
            <a:xfrm rot="5400000">
              <a:off x="2152051" y="1834734"/>
              <a:ext cx="133786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9FB18C-979B-5048-A003-447AC85571E0}"/>
                </a:ext>
              </a:extLst>
            </p:cNvPr>
            <p:cNvSpPr/>
            <p:nvPr/>
          </p:nvSpPr>
          <p:spPr>
            <a:xfrm rot="5400000">
              <a:off x="2151985" y="4480657"/>
              <a:ext cx="13392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06131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7B9F-A13C-6D42-BCD2-BDCD47CA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09AB650-66FE-5D46-AD04-2261200BE7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598" y="2540000"/>
            <a:ext cx="5130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05E67-355A-9949-BA49-9EB046FFBD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7E983-3281-884E-B5DF-71021487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599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F723C-2393-C844-BE83-C17D6F2919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0FB4A9-FBC0-1247-BE3B-37C86CBC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83800-DED4-F042-9E6F-E4EB8AD8BBA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1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0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87B1-5BFA-B146-B506-279754BA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43F2-1F58-FA4A-B4E3-FEE2B0B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9567"/>
          </a:xfrm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S Branded PPT BLUE Gradient" id="{258D5CCD-8478-3146-9F25-A16B692963FA}" vid="{BE2D677A-726E-8543-95D4-9411447FE494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1F3E"/>
      </a:accent1>
      <a:accent2>
        <a:srgbClr val="C4960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S Branded PPT BLUE Gradient" id="{258D5CCD-8478-3146-9F25-A16B692963FA}" vid="{D2EE8F4F-FC39-8943-BB94-F2DC377EEF69}"/>
    </a:ext>
  </a:extLst>
</a:theme>
</file>

<file path=ppt/theme/theme3.xml><?xml version="1.0" encoding="utf-8"?>
<a:theme xmlns:a="http://schemas.openxmlformats.org/drawingml/2006/main" name="2_Office Theme">
  <a:themeElements>
    <a:clrScheme name="Real Triumphs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1C3C"/>
      </a:accent1>
      <a:accent2>
        <a:srgbClr val="976D23"/>
      </a:accent2>
      <a:accent3>
        <a:srgbClr val="A5A5A5"/>
      </a:accent3>
      <a:accent4>
        <a:srgbClr val="F6C604"/>
      </a:accent4>
      <a:accent5>
        <a:srgbClr val="08CED0"/>
      </a:accent5>
      <a:accent6>
        <a:srgbClr val="CE006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S Branded PPT BLUE Gradient" id="{258D5CCD-8478-3146-9F25-A16B692963FA}" vid="{E0FAEF6C-5FDB-2B4D-883E-6E09BC1FC05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241</Words>
  <Application>Microsoft Macintosh PowerPoint</Application>
  <PresentationFormat>Widescreen</PresentationFormat>
  <Paragraphs>45</Paragraphs>
  <Slides>64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Helvetica</vt:lpstr>
      <vt:lpstr>Helvetica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</vt:lpstr>
      <vt:lpstr>Bar Graph</vt:lpstr>
      <vt:lpstr>Bar Graph</vt:lpstr>
      <vt:lpstr>Bar Graph</vt:lpstr>
      <vt:lpstr>Bar Graph Grouped</vt:lpstr>
      <vt:lpstr>Line Graph</vt:lpstr>
      <vt:lpstr>Pie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Slide Example</vt:lpstr>
      <vt:lpstr>PowerPoint Presentation</vt:lpstr>
      <vt:lpstr>Photo Slide Example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 Slide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Celia Pena-Gomez</dc:creator>
  <cp:lastModifiedBy>Celia Pena-Gomez</cp:lastModifiedBy>
  <cp:revision>1</cp:revision>
  <dcterms:created xsi:type="dcterms:W3CDTF">2020-07-29T18:08:09Z</dcterms:created>
  <dcterms:modified xsi:type="dcterms:W3CDTF">2020-07-29T18:10:01Z</dcterms:modified>
</cp:coreProperties>
</file>