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2"/>
  </p:notesMasterIdLst>
  <p:sldIdLst>
    <p:sldId id="279" r:id="rId3"/>
    <p:sldId id="306" r:id="rId4"/>
    <p:sldId id="281" r:id="rId5"/>
    <p:sldId id="282" r:id="rId6"/>
    <p:sldId id="287" r:id="rId7"/>
    <p:sldId id="288" r:id="rId8"/>
    <p:sldId id="283" r:id="rId9"/>
    <p:sldId id="284" r:id="rId10"/>
    <p:sldId id="285" r:id="rId11"/>
    <p:sldId id="286" r:id="rId12"/>
    <p:sldId id="289" r:id="rId13"/>
    <p:sldId id="290" r:id="rId14"/>
    <p:sldId id="320" r:id="rId15"/>
    <p:sldId id="330" r:id="rId16"/>
    <p:sldId id="331" r:id="rId17"/>
    <p:sldId id="332" r:id="rId18"/>
    <p:sldId id="295" r:id="rId19"/>
    <p:sldId id="296" r:id="rId20"/>
    <p:sldId id="297" r:id="rId21"/>
    <p:sldId id="302" r:id="rId22"/>
    <p:sldId id="319" r:id="rId23"/>
    <p:sldId id="307" r:id="rId24"/>
    <p:sldId id="308" r:id="rId25"/>
    <p:sldId id="311" r:id="rId26"/>
    <p:sldId id="312" r:id="rId27"/>
    <p:sldId id="326" r:id="rId28"/>
    <p:sldId id="327" r:id="rId29"/>
    <p:sldId id="328" r:id="rId30"/>
    <p:sldId id="329" r:id="rId31"/>
    <p:sldId id="291" r:id="rId32"/>
    <p:sldId id="292" r:id="rId33"/>
    <p:sldId id="293" r:id="rId34"/>
    <p:sldId id="294" r:id="rId35"/>
    <p:sldId id="298" r:id="rId36"/>
    <p:sldId id="299" r:id="rId37"/>
    <p:sldId id="300" r:id="rId38"/>
    <p:sldId id="301" r:id="rId39"/>
    <p:sldId id="352" r:id="rId40"/>
    <p:sldId id="353" r:id="rId41"/>
    <p:sldId id="354" r:id="rId42"/>
    <p:sldId id="355" r:id="rId43"/>
    <p:sldId id="356" r:id="rId44"/>
    <p:sldId id="357" r:id="rId45"/>
    <p:sldId id="365" r:id="rId46"/>
    <p:sldId id="368" r:id="rId47"/>
    <p:sldId id="371" r:id="rId48"/>
    <p:sldId id="372" r:id="rId49"/>
    <p:sldId id="275" r:id="rId50"/>
    <p:sldId id="37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21"/>
  </p:normalViewPr>
  <p:slideViewPr>
    <p:cSldViewPr snapToGrid="0" snapToObjects="1">
      <p:cViewPr varScale="1">
        <p:scale>
          <a:sx n="105" d="100"/>
          <a:sy n="105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32BD1-19BF-524F-9D52-3E9F84BE0F1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0AFAF-7ACE-DE41-BCF5-8ED27D4D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4852-1E5B-C441-A8D0-2632CB5FE04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1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FD47-835B-F74A-A973-5283A7EA2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6DB4D-4C41-6E4E-8A0F-FCD4BD831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1A30B-CAE1-B148-8116-FFDF23CC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784-42BC-C342-9F35-2E1E4F5E63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54656-CB31-CD42-AAF3-F848FE3C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11728-70A3-9B44-B24C-170174E7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60A1-6CF3-B04D-B7F2-9D538EA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3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8941-C029-6E46-96BB-0B601702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83D59-1BD5-9D48-9F78-BFF3E692F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F086B-E130-8B4E-8184-AC72F85E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784-42BC-C342-9F35-2E1E4F5E63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4C1D1-82A3-DF4F-AAAE-EBB9BD75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89C3-A5FA-134E-89BB-C3CC5A4B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60A1-6CF3-B04D-B7F2-9D538EA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3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EDE79-A4D9-9A43-AD53-9408093DF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F9E93-6217-A243-9CE9-B04447F2C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4999B-A201-1D43-A60B-3380DD4F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784-42BC-C342-9F35-2E1E4F5E63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8B0EE-171E-D141-84CA-23EBEAF1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A3876-2EA1-6048-8895-B6023BB1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60A1-6CF3-B04D-B7F2-9D538EA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8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C96-2D46-9C4B-AE46-859B792AB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9280" y="1041400"/>
            <a:ext cx="9072880" cy="2387600"/>
          </a:xfrm>
        </p:spPr>
        <p:txBody>
          <a:bodyPr anchor="b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1DDBC-27B7-EE49-AF57-DEA041F418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9280" y="3521075"/>
            <a:ext cx="9072880" cy="1655762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738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ird&#10;&#10;Description automatically generated">
            <a:extLst>
              <a:ext uri="{FF2B5EF4-FFF2-40B4-BE49-F238E27FC236}">
                <a16:creationId xmlns:a16="http://schemas.microsoft.com/office/drawing/2014/main" id="{E6FA6CF9-7022-924C-88A4-94F92DBBF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8C506-62B0-3B4E-A6FC-2F95F5B7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7528-8BB0-6B46-9CD9-542AA14D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825625"/>
            <a:ext cx="9718652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BC5B7-5D7C-5249-8890-3F9DE2D8313B}"/>
              </a:ext>
            </a:extLst>
          </p:cNvPr>
          <p:cNvSpPr/>
          <p:nvPr userDrawn="1"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0D045A-C3B8-634D-9893-3E1865B8943C}"/>
              </a:ext>
            </a:extLst>
          </p:cNvPr>
          <p:cNvGrpSpPr/>
          <p:nvPr userDrawn="1"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96126A-6F81-0D45-A1D5-132B997E946D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BACBAD-95F3-E741-ADB1-03DF40C523A7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83791A-7D54-9E46-B494-DC436B7F7161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1B7AB0C-1C90-2342-9547-9BA92929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320" y="6356350"/>
            <a:ext cx="2743200" cy="365125"/>
          </a:xfrm>
        </p:spPr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B53D87C-9FB8-4A4E-9F27-6F97F02FCC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2986"/>
            <a:ext cx="1316643" cy="8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4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bird&#10;&#10;Description automatically generated">
            <a:extLst>
              <a:ext uri="{FF2B5EF4-FFF2-40B4-BE49-F238E27FC236}">
                <a16:creationId xmlns:a16="http://schemas.microsoft.com/office/drawing/2014/main" id="{5F97C3C2-D5C8-EB49-8DE5-C7950987D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40EA9-9A4A-154E-835E-F0346154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4D812F-6EDF-E242-A198-4AD3D46B4497}"/>
              </a:ext>
            </a:extLst>
          </p:cNvPr>
          <p:cNvSpPr/>
          <p:nvPr userDrawn="1"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BFB429-6ED1-9840-8030-6EEE837B7CA4}"/>
              </a:ext>
            </a:extLst>
          </p:cNvPr>
          <p:cNvGrpSpPr/>
          <p:nvPr userDrawn="1"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5291A1-D8B1-5046-97BD-78A73BE38F26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2070B9-1F19-A244-95F2-2FCCC224A26B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DACE23DA-9542-A744-8C96-B7B5990E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B64CA63-C751-4749-A228-9B5971F5F9F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1825625"/>
            <a:ext cx="4758353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F692DC2-4015-8641-B860-64223B7D09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1825625"/>
            <a:ext cx="4758353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6DEE63-DD2E-F943-9BE2-8512DB040266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0B8AF813-DBB1-864D-976B-7995EDAD1E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2986"/>
            <a:ext cx="1316643" cy="8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00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ird&#10;&#10;Description automatically generated">
            <a:extLst>
              <a:ext uri="{FF2B5EF4-FFF2-40B4-BE49-F238E27FC236}">
                <a16:creationId xmlns:a16="http://schemas.microsoft.com/office/drawing/2014/main" id="{6703E010-B3D3-0545-B5A6-ECFDEE96E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5802E-8632-E64F-8945-8F160C08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537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43C58D-66FC-EC4B-AF3D-11609BB07BCA}"/>
              </a:ext>
            </a:extLst>
          </p:cNvPr>
          <p:cNvSpPr/>
          <p:nvPr userDrawn="1"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9C4E7B0-E4B2-0545-BE9A-EE4013FB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4DAFC2-6EE1-3B42-9575-9B41DF4766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2604304"/>
            <a:ext cx="4758353" cy="31767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676E0BC-80F8-5A4B-AFE6-CBE81AA00E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2604304"/>
            <a:ext cx="4758353" cy="31767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476638F-A0DB-CF49-A717-741B8C6AA1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7998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E77852-9967-2346-B99F-0FB506F9F8CF}"/>
              </a:ext>
            </a:extLst>
          </p:cNvPr>
          <p:cNvGrpSpPr/>
          <p:nvPr userDrawn="1"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326E00-68C1-4241-8C4E-723F6006811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150E91-0429-0440-9F6E-64AC0BE947C8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CC69468-07EE-784A-9D24-2C7FA866995D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55FFE52-6942-014C-80A2-FB2794D3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320" y="6356350"/>
            <a:ext cx="2743200" cy="365125"/>
          </a:xfrm>
        </p:spPr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6ADFE75F-112C-3749-84BD-F01260473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2986"/>
            <a:ext cx="1316643" cy="8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5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ird&#10;&#10;Description automatically generated">
            <a:extLst>
              <a:ext uri="{FF2B5EF4-FFF2-40B4-BE49-F238E27FC236}">
                <a16:creationId xmlns:a16="http://schemas.microsoft.com/office/drawing/2014/main" id="{6B45E2C7-E5EC-C24B-9C99-56E1CF9A7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8C506-62B0-3B4E-A6FC-2F95F5B7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7528-8BB0-6B46-9CD9-542AA14D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825625"/>
            <a:ext cx="9718652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9647A-416E-A040-B69A-AFDA53EA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08B41F-7AC6-4646-A4EF-B85BEC21B971}"/>
              </a:ext>
            </a:extLst>
          </p:cNvPr>
          <p:cNvSpPr/>
          <p:nvPr userDrawn="1"/>
        </p:nvSpPr>
        <p:spPr>
          <a:xfrm rot="16200000">
            <a:off x="-1810484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8DA30B-7299-9445-B19A-0CC109A3963D}"/>
              </a:ext>
            </a:extLst>
          </p:cNvPr>
          <p:cNvGrpSpPr/>
          <p:nvPr userDrawn="1"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668193-3E8C-7D4A-B1D7-30D40F558C4F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EF9CE8-3C50-9642-B0F3-AD94682FC91D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5EE953F-DC95-A540-A11E-2D40EC88396F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9798F4A-2513-C14D-8612-1EBB76C9A9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2986"/>
            <a:ext cx="1316643" cy="8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ird&#10;&#10;Description automatically generated">
            <a:extLst>
              <a:ext uri="{FF2B5EF4-FFF2-40B4-BE49-F238E27FC236}">
                <a16:creationId xmlns:a16="http://schemas.microsoft.com/office/drawing/2014/main" id="{AB0F2593-D040-CE46-9D46-AEE707D65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40EA9-9A4A-154E-835E-F0346154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ACE23DA-9542-A744-8C96-B7B5990E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B64CA63-C751-4749-A228-9B5971F5F9F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1825625"/>
            <a:ext cx="4758353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F692DC2-4015-8641-B860-64223B7D09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1825625"/>
            <a:ext cx="4758353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0CD2BF-6A83-E845-9F39-A907A5CB403C}"/>
              </a:ext>
            </a:extLst>
          </p:cNvPr>
          <p:cNvSpPr/>
          <p:nvPr userDrawn="1"/>
        </p:nvSpPr>
        <p:spPr>
          <a:xfrm rot="16200000">
            <a:off x="-1810484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62240E-025C-0445-BD7A-F02F43359145}"/>
              </a:ext>
            </a:extLst>
          </p:cNvPr>
          <p:cNvGrpSpPr/>
          <p:nvPr userDrawn="1"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91D3E7-2C9E-764A-9670-DBB68FF15FB1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A741CD-3DEC-B245-9AFC-9FC4C82108AE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F8F22AE-B0C0-B240-AA03-59E458A70775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25D2F25E-0123-1249-A045-974FA57F6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2986"/>
            <a:ext cx="1316643" cy="8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4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ird&#10;&#10;Description automatically generated">
            <a:extLst>
              <a:ext uri="{FF2B5EF4-FFF2-40B4-BE49-F238E27FC236}">
                <a16:creationId xmlns:a16="http://schemas.microsoft.com/office/drawing/2014/main" id="{022C99D2-1B16-0C4A-9775-49B36FE1B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5802E-8632-E64F-8945-8F160C08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537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F55C2-337F-F94B-AA8D-2667A97C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9C4E7B0-E4B2-0545-BE9A-EE4013FB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4DAFC2-6EE1-3B42-9575-9B41DF4766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2604304"/>
            <a:ext cx="4758353" cy="31767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676E0BC-80F8-5A4B-AFE6-CBE81AA00E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2604304"/>
            <a:ext cx="4758353" cy="31767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476638F-A0DB-CF49-A717-741B8C6AA1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7998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DDDF24-63E3-1144-8F35-8B6D801840C3}"/>
              </a:ext>
            </a:extLst>
          </p:cNvPr>
          <p:cNvSpPr/>
          <p:nvPr userDrawn="1"/>
        </p:nvSpPr>
        <p:spPr>
          <a:xfrm rot="16200000">
            <a:off x="-1810484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53B207-3BC6-4F4F-92C2-EE2F7F247B5C}"/>
              </a:ext>
            </a:extLst>
          </p:cNvPr>
          <p:cNvGrpSpPr/>
          <p:nvPr userDrawn="1"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2A6560-528D-454C-A741-F3D3FD66E863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74A48F-799F-494F-834C-E9D21460F59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5855360-2DD4-C342-A4C3-6A211223145E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87702E0D-C299-484A-BD66-DD0E5881D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2986"/>
            <a:ext cx="1316643" cy="8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09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BFDFFD2-CF01-B641-84F5-91E3E9172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CE170E-3AD6-D548-A354-76A33B788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1352"/>
            <a:ext cx="1316736" cy="8993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7528-8BB0-6B46-9CD9-542AA14D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825625"/>
            <a:ext cx="9718652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9647A-416E-A040-B69A-AFDA53EA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B8506-6E68-6E43-9B6F-99C933A9CB61}"/>
              </a:ext>
            </a:extLst>
          </p:cNvPr>
          <p:cNvSpPr/>
          <p:nvPr userDrawn="1"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13B947-105A-2D4F-BFAA-2D85907D7FCA}"/>
              </a:ext>
            </a:extLst>
          </p:cNvPr>
          <p:cNvGrpSpPr/>
          <p:nvPr userDrawn="1"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9F3284-5302-A74F-A74E-AA4D292D55F1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9F6588-7CB2-C746-984E-801A704464CF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96FF5BE9-D429-1543-86A0-F3CDB318056B}"/>
              </a:ext>
            </a:extLst>
          </p:cNvPr>
          <p:cNvSpPr txBox="1">
            <a:spLocks/>
          </p:cNvSpPr>
          <p:nvPr userDrawn="1"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2A68826-4237-D248-930D-663F392D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8E7422-1636-294B-9DB1-97B03DF9A012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330855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9744-881F-4B4A-8FD6-01CE9D1B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95B7-C931-0840-863A-1A12A4102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B47A-DEE2-4649-94F5-11437455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784-42BC-C342-9F35-2E1E4F5E63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CA7C8-10ED-8243-A305-A4DF756A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38EAF-4916-0649-AE50-BC27DD1C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60A1-6CF3-B04D-B7F2-9D538EA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3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40EA9-9A4A-154E-835E-F0346154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68DBBB-ACF3-3E4A-9E43-4A4D845B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0A2B34-3486-F741-B14F-817B8DD78F82}"/>
              </a:ext>
            </a:extLst>
          </p:cNvPr>
          <p:cNvSpPr/>
          <p:nvPr userDrawn="1"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3383B5-3E75-294D-8915-7DE84AEA5398}"/>
              </a:ext>
            </a:extLst>
          </p:cNvPr>
          <p:cNvGrpSpPr/>
          <p:nvPr userDrawn="1"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C1C9BB-1B72-7546-94E0-FB2C9E053BC9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8FE50A-B4DE-5341-952B-7F5EE0C16442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1E6CC2-30A4-7C40-A920-089876E62E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8000" y="1825625"/>
            <a:ext cx="4758352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43D506A-3611-8240-96FE-B151FD6956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880538" y="1825625"/>
            <a:ext cx="4758353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27D702-6B89-0E40-BF8E-76E7259D7DCC}"/>
              </a:ext>
            </a:extLst>
          </p:cNvPr>
          <p:cNvSpPr txBox="1">
            <a:spLocks/>
          </p:cNvSpPr>
          <p:nvPr userDrawn="1"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55CA523-D800-5D49-A2D1-EEFA13E4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9EA536-4D26-2448-9BD8-B16A7DE2C772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FD15341-33EC-6941-B92D-D309F5847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1352"/>
            <a:ext cx="1316736" cy="8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5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F55C2-337F-F94B-AA8D-2667A97C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953D491-F2EA-794A-846D-BFBD2E78A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160586-861C-4B4A-B3C1-7DED77E0D98D}"/>
              </a:ext>
            </a:extLst>
          </p:cNvPr>
          <p:cNvSpPr/>
          <p:nvPr userDrawn="1"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27F4DB-DB0D-C445-9BAA-CE7846200FC3}"/>
              </a:ext>
            </a:extLst>
          </p:cNvPr>
          <p:cNvGrpSpPr/>
          <p:nvPr userDrawn="1"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99A9E4-2E47-2945-AF49-E86039D6D3CF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6E70C2-2120-234D-8BF5-03A197FE33CD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BD8A8E29-002D-6745-92EB-C836B7703765}"/>
              </a:ext>
            </a:extLst>
          </p:cNvPr>
          <p:cNvSpPr txBox="1">
            <a:spLocks/>
          </p:cNvSpPr>
          <p:nvPr userDrawn="1"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E8CB21D-760E-514E-98A5-053FFF675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537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E720C6-CE9D-C64F-92A8-6C6EB38AD12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2604304"/>
            <a:ext cx="4758353" cy="317673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61A61CC-C961-D247-98B4-879684A0F9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2604304"/>
            <a:ext cx="4758353" cy="317673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0A45143-BF27-0D40-9F3B-9A915AF3E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7998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258CE01-A8BD-1F46-B608-609B76E1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248912-4484-A745-BA80-594012918476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5853AF22-801D-A943-B3EF-40B33B260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1352"/>
            <a:ext cx="1316736" cy="8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04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7528-8BB0-6B46-9CD9-542AA14D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825625"/>
            <a:ext cx="9718652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9647A-416E-A040-B69A-AFDA53EA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BFDFFD2-CF01-B641-84F5-91E3E9172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6FF5BE9-D429-1543-86A0-F3CDB318056B}"/>
              </a:ext>
            </a:extLst>
          </p:cNvPr>
          <p:cNvSpPr txBox="1">
            <a:spLocks/>
          </p:cNvSpPr>
          <p:nvPr userDrawn="1"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091464-290D-894E-95D4-20A22A6D2B2B}"/>
              </a:ext>
            </a:extLst>
          </p:cNvPr>
          <p:cNvSpPr/>
          <p:nvPr userDrawn="1"/>
        </p:nvSpPr>
        <p:spPr>
          <a:xfrm rot="16200000">
            <a:off x="-1810484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8E1E9-060C-D34F-B791-6B18C6465812}"/>
              </a:ext>
            </a:extLst>
          </p:cNvPr>
          <p:cNvGrpSpPr/>
          <p:nvPr userDrawn="1"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E44B7D-6823-EA46-BC2D-43B0341B0248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64B9B0-045E-F74B-8E3A-26A1B43AB5AA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83924F5E-D108-B44B-BD4E-EAFA23B6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821644-C4F5-274A-A062-4CF06AA02F02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230A1048-C68D-4344-820E-D3D0D86C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1352"/>
            <a:ext cx="1316736" cy="8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5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40EA9-9A4A-154E-835E-F0346154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68DBBB-ACF3-3E4A-9E43-4A4D845B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1E6CC2-30A4-7C40-A920-089876E62E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8000" y="1825625"/>
            <a:ext cx="4758352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43D506A-3611-8240-96FE-B151FD6956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880538" y="1825625"/>
            <a:ext cx="4758353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27D702-6B89-0E40-BF8E-76E7259D7DCC}"/>
              </a:ext>
            </a:extLst>
          </p:cNvPr>
          <p:cNvSpPr txBox="1">
            <a:spLocks/>
          </p:cNvSpPr>
          <p:nvPr userDrawn="1"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434100-61CF-6F49-9405-A42ADAC19898}"/>
              </a:ext>
            </a:extLst>
          </p:cNvPr>
          <p:cNvSpPr/>
          <p:nvPr userDrawn="1"/>
        </p:nvSpPr>
        <p:spPr>
          <a:xfrm rot="16200000">
            <a:off x="-1810484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7E0A4A-5F73-CF40-9129-BA6EB31298BD}"/>
              </a:ext>
            </a:extLst>
          </p:cNvPr>
          <p:cNvGrpSpPr/>
          <p:nvPr userDrawn="1"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1797617-3351-D84F-A2E8-6AB2D5F744EC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3528AD-51B4-D848-BC86-6ED834FBA9F6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7F808DD-AF07-CE40-88F0-D11B0AC58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9375C7-5745-8340-BF50-D598D3667523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B0E35E6-7A87-714C-AB77-FB828324D8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1352"/>
            <a:ext cx="1316736" cy="8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92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F55C2-337F-F94B-AA8D-2667A97C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953D491-F2EA-794A-846D-BFBD2E78A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D8A8E29-002D-6745-92EB-C836B7703765}"/>
              </a:ext>
            </a:extLst>
          </p:cNvPr>
          <p:cNvSpPr txBox="1">
            <a:spLocks/>
          </p:cNvSpPr>
          <p:nvPr userDrawn="1"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E8CB21D-760E-514E-98A5-053FFF675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537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E720C6-CE9D-C64F-92A8-6C6EB38AD12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2604304"/>
            <a:ext cx="4758353" cy="317673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61A61CC-C961-D247-98B4-879684A0F9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2604304"/>
            <a:ext cx="4758353" cy="317673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0A45143-BF27-0D40-9F3B-9A915AF3E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7998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6C6A3C-183D-BA42-A14E-D3EE691CC757}"/>
              </a:ext>
            </a:extLst>
          </p:cNvPr>
          <p:cNvSpPr/>
          <p:nvPr userDrawn="1"/>
        </p:nvSpPr>
        <p:spPr>
          <a:xfrm rot="16200000">
            <a:off x="-1810484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B42613-EC14-CB40-B8D0-B3221A00E05B}"/>
              </a:ext>
            </a:extLst>
          </p:cNvPr>
          <p:cNvGrpSpPr/>
          <p:nvPr userDrawn="1"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FB4467-775F-4443-B993-7DE67A34DE7D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167860-8914-274D-989B-2CC8DABECDA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1153C681-12B3-514E-AC06-D61BD5A1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F21C5B-8719-F44B-AA4C-4B02932C22CD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72EBB916-81CA-084F-A285-A04292CDB9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1352"/>
            <a:ext cx="1316736" cy="8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09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8790639-4C2A-6845-8E09-A86910B79691}"/>
              </a:ext>
            </a:extLst>
          </p:cNvPr>
          <p:cNvSpPr txBox="1"/>
          <p:nvPr userDrawn="1"/>
        </p:nvSpPr>
        <p:spPr>
          <a:xfrm>
            <a:off x="4064295" y="418470"/>
            <a:ext cx="407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8094FB6C-12D1-1A48-A896-553F63EC0430}"/>
              </a:ext>
            </a:extLst>
          </p:cNvPr>
          <p:cNvSpPr txBox="1">
            <a:spLocks/>
          </p:cNvSpPr>
          <p:nvPr userDrawn="1"/>
        </p:nvSpPr>
        <p:spPr>
          <a:xfrm>
            <a:off x="1808629" y="3721808"/>
            <a:ext cx="85747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pc="30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5F3160F-080F-6B4B-A693-6B5F5DCC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27" y="3721808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76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A2D8705-B0E3-004B-9682-E0C1B7A754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CE4FE3A-E466-3A49-A38C-AD1D65110B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0222" y="1939925"/>
            <a:ext cx="8984543" cy="4338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4A92DF-18C0-1847-B18B-851E1C7D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3CEA1-BCFB-FA4B-8B29-72F5B49B6F84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937D0-30C6-4F4A-85E2-2ABC0D39647A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2598910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070A-F62C-444B-A3AF-830BB6BA5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222" y="1951592"/>
            <a:ext cx="4222749" cy="43389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A69B28C-E42F-4343-A56C-C5F5FF5CD2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13C221E-73A1-3646-BA46-C9631F84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E5033A-C6A9-6F45-B6BC-1715F589CE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52016" y="1951592"/>
            <a:ext cx="4222749" cy="43389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76B2B-61DA-8343-A1F6-532392A23A96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C41C3-E2EA-3E43-92A2-BBC106652F23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233908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170D5AA-1978-7343-B5B8-CF238F079CD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799440"/>
            <a:ext cx="6203852" cy="1259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46434-79F1-8542-B221-7D5D292D4EC0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8B1B4-F44A-6841-9D6B-D210B47993EC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3695609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68493-8730-3A4D-A3A4-A6E07C78E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929"/>
            <a:ext cx="2469469" cy="2970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9DD670-2585-0D4D-BE93-E31FD2BC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8430"/>
            <a:ext cx="4720887" cy="18540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E5AE4805-F6CB-1D43-A9C4-CE70035E31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3721833" y="880677"/>
            <a:ext cx="7981791" cy="5366010"/>
          </a:xfrm>
          <a:prstGeom prst="corner">
            <a:avLst>
              <a:gd name="adj1" fmla="val 57242"/>
              <a:gd name="adj2" fmla="val 95740"/>
            </a:avLst>
          </a:prstGeom>
          <a:blipFill dpi="0" rotWithShape="0">
            <a:blip r:embed="rId2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rm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0AC505-BACB-4645-B9F1-9B0B3C6CB9AE}"/>
              </a:ext>
            </a:extLst>
          </p:cNvPr>
          <p:cNvGrpSpPr/>
          <p:nvPr userDrawn="1"/>
        </p:nvGrpSpPr>
        <p:grpSpPr>
          <a:xfrm>
            <a:off x="3721835" y="770377"/>
            <a:ext cx="7981791" cy="2402313"/>
            <a:chOff x="3680270" y="732856"/>
            <a:chExt cx="7981791" cy="24023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72E88D-5838-B743-A53A-535B5EC794A5}"/>
                </a:ext>
              </a:extLst>
            </p:cNvPr>
            <p:cNvSpPr/>
            <p:nvPr/>
          </p:nvSpPr>
          <p:spPr>
            <a:xfrm>
              <a:off x="6427248" y="732856"/>
              <a:ext cx="5234813" cy="110300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6A73F7-56FB-AD4B-ABF5-E4AEF9B3C475}"/>
                </a:ext>
              </a:extLst>
            </p:cNvPr>
            <p:cNvSpPr/>
            <p:nvPr/>
          </p:nvSpPr>
          <p:spPr>
            <a:xfrm rot="5400000">
              <a:off x="6066903" y="1194275"/>
              <a:ext cx="825113" cy="106691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56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4879EB-B5E5-744A-883D-37244C7383FA}"/>
                </a:ext>
              </a:extLst>
            </p:cNvPr>
            <p:cNvSpPr/>
            <p:nvPr/>
          </p:nvSpPr>
          <p:spPr>
            <a:xfrm rot="16200000">
              <a:off x="5741965" y="2344326"/>
              <a:ext cx="1474993" cy="106693"/>
            </a:xfrm>
            <a:prstGeom prst="rect">
              <a:avLst/>
            </a:prstGeom>
            <a:gradFill>
              <a:gsLst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57D5A6-27C0-D541-8345-DE3ECEE6452E}"/>
                </a:ext>
              </a:extLst>
            </p:cNvPr>
            <p:cNvSpPr/>
            <p:nvPr/>
          </p:nvSpPr>
          <p:spPr>
            <a:xfrm flipH="1">
              <a:off x="3680270" y="3025251"/>
              <a:ext cx="2748686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3601E794-9026-8547-B8E4-27216FE6A6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002FA5-F8E0-E346-9DC2-9D599A66AF5F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06155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C56F-A390-A340-821F-7785D859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A6086-41F8-A949-A5CC-773346102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08BE4-7F9B-3C4B-819B-2D8FB682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784-42BC-C342-9F35-2E1E4F5E63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BFA04-1A09-7A48-8872-9D22D55F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1C6F3-C3F1-A949-BE69-CA806F4F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60A1-6CF3-B04D-B7F2-9D538EA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9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EE0429E-E414-064E-BB62-54A69B975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66EE674-C9A2-614C-8656-014CEB8C202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433994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E1BB0F4-4125-534B-B5FD-111B2EF8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12DE7EB-A10D-2C48-BD70-52364DE495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3957" y="696340"/>
            <a:ext cx="7622001" cy="5015143"/>
          </a:xfrm>
          <a:prstGeom prst="corner">
            <a:avLst>
              <a:gd name="adj1" fmla="val 78408"/>
              <a:gd name="adj2" fmla="val 117748"/>
            </a:avLst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0CE896-FAA5-F849-991D-47C7932DF9CF}"/>
              </a:ext>
            </a:extLst>
          </p:cNvPr>
          <p:cNvGrpSpPr/>
          <p:nvPr userDrawn="1"/>
        </p:nvGrpSpPr>
        <p:grpSpPr>
          <a:xfrm>
            <a:off x="3843957" y="582804"/>
            <a:ext cx="7622001" cy="1197931"/>
            <a:chOff x="3843956" y="580944"/>
            <a:chExt cx="7622001" cy="11979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F99C7D-E241-6647-82A1-746B86375E31}"/>
                </a:ext>
              </a:extLst>
            </p:cNvPr>
            <p:cNvSpPr/>
            <p:nvPr/>
          </p:nvSpPr>
          <p:spPr>
            <a:xfrm flipH="1">
              <a:off x="3843956" y="580944"/>
              <a:ext cx="5970185" cy="113536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47FFAF-E197-0D40-BD82-EF17217D71E1}"/>
                </a:ext>
              </a:extLst>
            </p:cNvPr>
            <p:cNvSpPr/>
            <p:nvPr/>
          </p:nvSpPr>
          <p:spPr>
            <a:xfrm>
              <a:off x="9753984" y="1669147"/>
              <a:ext cx="1711973" cy="109728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7CB0D9-126F-904D-A6DB-0B955F686CBD}"/>
                </a:ext>
              </a:extLst>
            </p:cNvPr>
            <p:cNvSpPr/>
            <p:nvPr/>
          </p:nvSpPr>
          <p:spPr>
            <a:xfrm rot="5400000" flipH="1">
              <a:off x="9202387" y="1126114"/>
              <a:ext cx="1195794" cy="10972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E8EA8E5-DC29-3C4F-A819-A190C1E636DC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585006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ying, plane, bird&#10;&#10;Description automatically generated">
            <a:extLst>
              <a:ext uri="{FF2B5EF4-FFF2-40B4-BE49-F238E27FC236}">
                <a16:creationId xmlns:a16="http://schemas.microsoft.com/office/drawing/2014/main" id="{CBAB3686-1902-1B49-9016-14FCDB416F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EE0429E-E414-064E-BB62-54A69B975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7C99185-D82F-5E49-BD94-403D082B0A51}"/>
              </a:ext>
            </a:extLst>
          </p:cNvPr>
          <p:cNvSpPr txBox="1">
            <a:spLocks/>
          </p:cNvSpPr>
          <p:nvPr userDrawn="1"/>
        </p:nvSpPr>
        <p:spPr>
          <a:xfrm>
            <a:off x="726040" y="544527"/>
            <a:ext cx="2583217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B55432-41F7-8244-A4D5-30878467018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C0E52B4-B3EC-784C-B66C-955FE012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04967947-EE6B-D442-802F-DEEF012004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7648" y="546137"/>
            <a:ext cx="7578309" cy="5618863"/>
          </a:xfrm>
          <a:prstGeom prst="corner">
            <a:avLst>
              <a:gd name="adj1" fmla="val 80709"/>
              <a:gd name="adj2" fmla="val 104483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4798B9-A7F8-DA41-839A-F860B1DDC007}"/>
              </a:ext>
            </a:extLst>
          </p:cNvPr>
          <p:cNvGrpSpPr/>
          <p:nvPr userDrawn="1"/>
        </p:nvGrpSpPr>
        <p:grpSpPr>
          <a:xfrm>
            <a:off x="3887648" y="438917"/>
            <a:ext cx="7578438" cy="1195570"/>
            <a:chOff x="3884346" y="453875"/>
            <a:chExt cx="7578438" cy="119557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711822-0F45-5D49-A8AC-2E1151D440D0}"/>
                </a:ext>
              </a:extLst>
            </p:cNvPr>
            <p:cNvSpPr/>
            <p:nvPr/>
          </p:nvSpPr>
          <p:spPr>
            <a:xfrm flipH="1">
              <a:off x="3884346" y="453875"/>
              <a:ext cx="5975988" cy="108513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BB752E-9C53-0143-A574-6F66266375EA}"/>
                </a:ext>
              </a:extLst>
            </p:cNvPr>
            <p:cNvSpPr/>
            <p:nvPr/>
          </p:nvSpPr>
          <p:spPr>
            <a:xfrm rot="5400000" flipH="1">
              <a:off x="9264368" y="944309"/>
              <a:ext cx="1080817" cy="11111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2621FB-44A4-DF4D-87A9-3C4C1936EBBF}"/>
                </a:ext>
              </a:extLst>
            </p:cNvPr>
            <p:cNvSpPr/>
            <p:nvPr/>
          </p:nvSpPr>
          <p:spPr>
            <a:xfrm>
              <a:off x="9750298" y="1538958"/>
              <a:ext cx="1712486" cy="110487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8184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63343A-909A-8B4F-B979-A48233119B4F}"/>
              </a:ext>
            </a:extLst>
          </p:cNvPr>
          <p:cNvSpPr txBox="1">
            <a:spLocks/>
          </p:cNvSpPr>
          <p:nvPr userDrawn="1"/>
        </p:nvSpPr>
        <p:spPr>
          <a:xfrm>
            <a:off x="726040" y="544527"/>
            <a:ext cx="2583217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E0411B-33B2-EF40-ACBA-B5426774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EAE2E81-B0D3-634C-91D1-58D3F58DAE6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A929027-4561-E444-9410-6DA1B79D9F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3905" y="537158"/>
            <a:ext cx="7570949" cy="5799726"/>
          </a:xfrm>
          <a:prstGeom prst="corner">
            <a:avLst>
              <a:gd name="adj1" fmla="val 83572"/>
              <a:gd name="adj2" fmla="val 113968"/>
            </a:avLst>
          </a:prstGeom>
        </p:spPr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8D04DF-BD7B-A24C-A148-DB08F4580F31}"/>
              </a:ext>
            </a:extLst>
          </p:cNvPr>
          <p:cNvGrpSpPr/>
          <p:nvPr userDrawn="1"/>
        </p:nvGrpSpPr>
        <p:grpSpPr>
          <a:xfrm>
            <a:off x="3893905" y="434340"/>
            <a:ext cx="7570949" cy="1059565"/>
            <a:chOff x="3893905" y="434339"/>
            <a:chExt cx="7570949" cy="10595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BE9A74-4328-B54D-B0FA-FF641501EE05}"/>
                </a:ext>
              </a:extLst>
            </p:cNvPr>
            <p:cNvSpPr/>
            <p:nvPr/>
          </p:nvSpPr>
          <p:spPr>
            <a:xfrm flipH="1">
              <a:off x="3893905" y="434339"/>
              <a:ext cx="6713955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FA672A-F231-D544-8A0B-7705FF8B2942}"/>
                </a:ext>
              </a:extLst>
            </p:cNvPr>
            <p:cNvSpPr/>
            <p:nvPr/>
          </p:nvSpPr>
          <p:spPr>
            <a:xfrm rot="5400000" flipH="1">
              <a:off x="10127459" y="906370"/>
              <a:ext cx="848793" cy="110368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0149B3-CCBE-2649-9BA4-4990E80F46AF}"/>
                </a:ext>
              </a:extLst>
            </p:cNvPr>
            <p:cNvSpPr/>
            <p:nvPr/>
          </p:nvSpPr>
          <p:spPr>
            <a:xfrm>
              <a:off x="10497148" y="1381850"/>
              <a:ext cx="967706" cy="112054"/>
            </a:xfrm>
            <a:prstGeom prst="rect">
              <a:avLst/>
            </a:prstGeom>
            <a:gradFill>
              <a:gsLst>
                <a:gs pos="10000">
                  <a:srgbClr val="D92D8A"/>
                </a:gs>
                <a:gs pos="61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373ED0-72DF-DB47-BF7B-F5424D6741A6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382703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63343A-909A-8B4F-B979-A48233119B4F}"/>
              </a:ext>
            </a:extLst>
          </p:cNvPr>
          <p:cNvSpPr txBox="1">
            <a:spLocks/>
          </p:cNvSpPr>
          <p:nvPr userDrawn="1"/>
        </p:nvSpPr>
        <p:spPr>
          <a:xfrm>
            <a:off x="726040" y="544527"/>
            <a:ext cx="4651503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26E132B-F3F1-FB45-B29D-3492D568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3358280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7AE2818-9DB0-444F-8AF3-627FF12CAA4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417D52E-7BC7-A549-B448-EBAB49DCF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632199" y="743802"/>
            <a:ext cx="7976031" cy="5370396"/>
          </a:xfrm>
          <a:prstGeom prst="corner">
            <a:avLst>
              <a:gd name="adj1" fmla="val 57567"/>
              <a:gd name="adj2" fmla="val 95877"/>
            </a:avLst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2FD9D6-3111-F145-9FB3-6E140FB4EBCC}"/>
              </a:ext>
            </a:extLst>
          </p:cNvPr>
          <p:cNvGrpSpPr/>
          <p:nvPr userDrawn="1"/>
        </p:nvGrpSpPr>
        <p:grpSpPr>
          <a:xfrm>
            <a:off x="3632200" y="637953"/>
            <a:ext cx="7976031" cy="2392138"/>
            <a:chOff x="3683000" y="638356"/>
            <a:chExt cx="7976031" cy="23921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F10EE6-F46A-184D-940C-6AE414C92068}"/>
                </a:ext>
              </a:extLst>
            </p:cNvPr>
            <p:cNvSpPr/>
            <p:nvPr/>
          </p:nvSpPr>
          <p:spPr>
            <a:xfrm>
              <a:off x="6417481" y="638356"/>
              <a:ext cx="5241550" cy="110074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839C1E-A365-3E43-ADA6-6983DD6BCF8D}"/>
                </a:ext>
              </a:extLst>
            </p:cNvPr>
            <p:cNvSpPr/>
            <p:nvPr/>
          </p:nvSpPr>
          <p:spPr>
            <a:xfrm rot="16200000">
              <a:off x="5327064" y="1827070"/>
              <a:ext cx="2292822" cy="111977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27C21E-824E-7541-BF87-387578276A3B}"/>
                </a:ext>
              </a:extLst>
            </p:cNvPr>
            <p:cNvSpPr/>
            <p:nvPr/>
          </p:nvSpPr>
          <p:spPr>
            <a:xfrm flipH="1">
              <a:off x="3683000" y="2924436"/>
              <a:ext cx="2754068" cy="10605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8521327-154D-FF4B-AE43-CF6C4382AACB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250230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5ADC1B0-2E5C-EE45-9BF2-3575BCA57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040" y="1354394"/>
            <a:ext cx="3388758" cy="444651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157DDD6-B930-7048-A9DD-6BA2D05E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39" y="544528"/>
            <a:ext cx="701423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CF9522-01FB-6549-8FE9-D0955ACF2BBD}"/>
              </a:ext>
            </a:extLst>
          </p:cNvPr>
          <p:cNvGrpSpPr/>
          <p:nvPr userDrawn="1"/>
        </p:nvGrpSpPr>
        <p:grpSpPr>
          <a:xfrm>
            <a:off x="10523258" y="5263828"/>
            <a:ext cx="988804" cy="922049"/>
            <a:chOff x="10488168" y="5252105"/>
            <a:chExt cx="988804" cy="9220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3B8A65-132C-5C40-ACB2-6A2D2353FF14}"/>
                </a:ext>
              </a:extLst>
            </p:cNvPr>
            <p:cNvSpPr/>
            <p:nvPr/>
          </p:nvSpPr>
          <p:spPr>
            <a:xfrm>
              <a:off x="10488168" y="5252105"/>
              <a:ext cx="988804" cy="113157"/>
            </a:xfrm>
            <a:prstGeom prst="rect">
              <a:avLst/>
            </a:prstGeom>
            <a:gradFill>
              <a:gsLst>
                <a:gs pos="17000">
                  <a:srgbClr val="D92D8A"/>
                </a:gs>
                <a:gs pos="7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F1C7A0-1361-3F4F-8B6A-F41A300F3370}"/>
                </a:ext>
              </a:extLst>
            </p:cNvPr>
            <p:cNvSpPr/>
            <p:nvPr/>
          </p:nvSpPr>
          <p:spPr>
            <a:xfrm rot="16200000">
              <a:off x="10140462" y="5712968"/>
              <a:ext cx="808892" cy="113480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57A183-D2BA-EE44-9397-8B7C1A832D1F}"/>
              </a:ext>
            </a:extLst>
          </p:cNvPr>
          <p:cNvGrpSpPr/>
          <p:nvPr userDrawn="1"/>
        </p:nvGrpSpPr>
        <p:grpSpPr>
          <a:xfrm>
            <a:off x="4384675" y="572141"/>
            <a:ext cx="7127387" cy="3095623"/>
            <a:chOff x="4386083" y="574461"/>
            <a:chExt cx="7127387" cy="309562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7A0BF1-E585-E042-AEA6-68A90B428C24}"/>
                </a:ext>
              </a:extLst>
            </p:cNvPr>
            <p:cNvSpPr/>
            <p:nvPr/>
          </p:nvSpPr>
          <p:spPr>
            <a:xfrm>
              <a:off x="9063346" y="574461"/>
              <a:ext cx="2450124" cy="113597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64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EA339D-521A-DA46-890A-49F2DF1E360A}"/>
                </a:ext>
              </a:extLst>
            </p:cNvPr>
            <p:cNvSpPr/>
            <p:nvPr/>
          </p:nvSpPr>
          <p:spPr>
            <a:xfrm rot="16200000">
              <a:off x="8780102" y="967923"/>
              <a:ext cx="679441" cy="113484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23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77AD5C-87AE-EE4E-8ED8-CA334951C2AC}"/>
                </a:ext>
              </a:extLst>
            </p:cNvPr>
            <p:cNvSpPr/>
            <p:nvPr/>
          </p:nvSpPr>
          <p:spPr>
            <a:xfrm flipH="1">
              <a:off x="4497208" y="1259620"/>
              <a:ext cx="4577862" cy="106216"/>
            </a:xfrm>
            <a:prstGeom prst="rect">
              <a:avLst/>
            </a:prstGeom>
            <a:gradFill>
              <a:gsLst>
                <a:gs pos="99000">
                  <a:srgbClr val="D92D8A"/>
                </a:gs>
                <a:gs pos="0">
                  <a:srgbClr val="D92D8A"/>
                </a:gs>
                <a:gs pos="63021">
                  <a:srgbClr val="F8C93E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EECB9C-0BA5-7845-999B-B8A9E535A51D}"/>
                </a:ext>
              </a:extLst>
            </p:cNvPr>
            <p:cNvSpPr/>
            <p:nvPr/>
          </p:nvSpPr>
          <p:spPr>
            <a:xfrm rot="16200000">
              <a:off x="3236881" y="2408718"/>
              <a:ext cx="2410568" cy="112164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23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84DA8A14-9248-144E-BF7D-22A816572C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4495800" y="683053"/>
            <a:ext cx="7016262" cy="5502824"/>
          </a:xfrm>
          <a:prstGeom prst="corner">
            <a:avLst>
              <a:gd name="adj1" fmla="val 87795"/>
              <a:gd name="adj2" fmla="val 42544"/>
            </a:avLst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10C040-F0F1-A34E-8B58-548E9A14A03D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728226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s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525A6B3-7B42-F649-898C-EBC53B5B2200}"/>
              </a:ext>
            </a:extLst>
          </p:cNvPr>
          <p:cNvSpPr/>
          <p:nvPr userDrawn="1"/>
        </p:nvSpPr>
        <p:spPr>
          <a:xfrm>
            <a:off x="0" y="0"/>
            <a:ext cx="12192000" cy="686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2F550D-B5F9-7848-9F37-F095769A0131}"/>
              </a:ext>
            </a:extLst>
          </p:cNvPr>
          <p:cNvGrpSpPr/>
          <p:nvPr userDrawn="1"/>
        </p:nvGrpSpPr>
        <p:grpSpPr>
          <a:xfrm flipH="1" flipV="1">
            <a:off x="10644674" y="5408676"/>
            <a:ext cx="735606" cy="746592"/>
            <a:chOff x="897887" y="745236"/>
            <a:chExt cx="735606" cy="7465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D8328F-7409-8440-BB6F-5D1FE42409E1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B135A3-1C09-824F-B66A-7CF6D9BA6BD8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C9059E-508D-E249-B01B-BFB2BDFC84B0}"/>
              </a:ext>
            </a:extLst>
          </p:cNvPr>
          <p:cNvGrpSpPr/>
          <p:nvPr userDrawn="1"/>
        </p:nvGrpSpPr>
        <p:grpSpPr>
          <a:xfrm flipV="1">
            <a:off x="789474" y="5408676"/>
            <a:ext cx="735606" cy="746592"/>
            <a:chOff x="897887" y="745236"/>
            <a:chExt cx="735606" cy="7465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8272FA-7B24-464D-9CEF-02E84F910B92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E2E498-4C15-594E-BE5B-5D648868D17B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AADFD3-97E2-B944-A6EF-EF283342B2AC}"/>
              </a:ext>
            </a:extLst>
          </p:cNvPr>
          <p:cNvGrpSpPr/>
          <p:nvPr userDrawn="1"/>
        </p:nvGrpSpPr>
        <p:grpSpPr>
          <a:xfrm flipH="1">
            <a:off x="10644674" y="745236"/>
            <a:ext cx="735606" cy="746592"/>
            <a:chOff x="897887" y="745236"/>
            <a:chExt cx="735606" cy="7465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E721FB-8932-9A43-935A-A3AC1AD18B37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0FD840-8E37-DB4D-A2D8-CAC7A486515F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94CD3254-CA2C-B94B-9513-8C8B4561DF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8591" y="2310784"/>
            <a:ext cx="7510717" cy="33944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71E170-7C34-A946-8FFF-AFC48BCA7237}"/>
              </a:ext>
            </a:extLst>
          </p:cNvPr>
          <p:cNvSpPr txBox="1">
            <a:spLocks/>
          </p:cNvSpPr>
          <p:nvPr userDrawn="1"/>
        </p:nvSpPr>
        <p:spPr>
          <a:xfrm>
            <a:off x="2418591" y="1100484"/>
            <a:ext cx="7510718" cy="776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272A145-FCBE-0747-ACC2-EBA55A9C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90" y="1198471"/>
            <a:ext cx="7510718" cy="84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F9186E-191D-5A4B-BA86-12DE61C9F66C}"/>
              </a:ext>
            </a:extLst>
          </p:cNvPr>
          <p:cNvGrpSpPr/>
          <p:nvPr userDrawn="1"/>
        </p:nvGrpSpPr>
        <p:grpSpPr>
          <a:xfrm rot="16200000" flipH="1">
            <a:off x="786644" y="682484"/>
            <a:ext cx="731520" cy="747831"/>
            <a:chOff x="897887" y="745236"/>
            <a:chExt cx="731520" cy="7478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C8A1AB-5CAD-4743-B70F-14D731092C1D}"/>
                </a:ext>
              </a:extLst>
            </p:cNvPr>
            <p:cNvSpPr/>
            <p:nvPr/>
          </p:nvSpPr>
          <p:spPr>
            <a:xfrm rot="16200000" flipH="1">
              <a:off x="1184399" y="458724"/>
              <a:ext cx="158496" cy="731520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D31A5C-BCA0-4841-926C-C9FD3C1BF83C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4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7553022-BBCF-0541-AC74-580ADAB67719}"/>
              </a:ext>
            </a:extLst>
          </p:cNvPr>
          <p:cNvSpPr txBox="1"/>
          <p:nvPr userDrawn="1"/>
        </p:nvSpPr>
        <p:spPr>
          <a:xfrm>
            <a:off x="3927573" y="640444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99678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D4C18A-EAF9-5B40-89C0-3A4C8D848687}"/>
              </a:ext>
            </a:extLst>
          </p:cNvPr>
          <p:cNvSpPr txBox="1">
            <a:spLocks/>
          </p:cNvSpPr>
          <p:nvPr userDrawn="1"/>
        </p:nvSpPr>
        <p:spPr>
          <a:xfrm>
            <a:off x="3244174" y="1626141"/>
            <a:ext cx="5791200" cy="931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600" spc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263C2F-6A3F-4E4C-8834-89E6E6F373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7FE4110D-3511-564F-93B8-1DD751A157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C3752E-17A3-8B43-8474-6643CC45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68497-1D1A-4A4D-9ECE-E256B4B31357}"/>
              </a:ext>
            </a:extLst>
          </p:cNvPr>
          <p:cNvSpPr txBox="1"/>
          <p:nvPr userDrawn="1"/>
        </p:nvSpPr>
        <p:spPr>
          <a:xfrm>
            <a:off x="99766" y="6469172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27858352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A05A4AB-AEBA-8045-B5C6-832B0FB4A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62A89BC-64F1-5746-A6B1-302375DC1F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1825D4-3D97-254C-B652-6E9A7D32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8E058-196B-C540-AEF3-DC42C580FAC6}"/>
              </a:ext>
            </a:extLst>
          </p:cNvPr>
          <p:cNvSpPr txBox="1"/>
          <p:nvPr userDrawn="1"/>
        </p:nvSpPr>
        <p:spPr>
          <a:xfrm>
            <a:off x="99766" y="6469172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279956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4BB274-D705-5B44-BF0F-09F8A3B536D5}"/>
              </a:ext>
            </a:extLst>
          </p:cNvPr>
          <p:cNvSpPr/>
          <p:nvPr userDrawn="1"/>
        </p:nvSpPr>
        <p:spPr>
          <a:xfrm>
            <a:off x="0" y="0"/>
            <a:ext cx="2465798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B882C-C539-A944-97F2-FC0CDA5F0C74}"/>
              </a:ext>
            </a:extLst>
          </p:cNvPr>
          <p:cNvGrpSpPr/>
          <p:nvPr userDrawn="1"/>
        </p:nvGrpSpPr>
        <p:grpSpPr>
          <a:xfrm flipV="1">
            <a:off x="11185080" y="298640"/>
            <a:ext cx="735606" cy="746592"/>
            <a:chOff x="10666920" y="5421408"/>
            <a:chExt cx="735606" cy="7465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B3CB66-C4EA-1D4A-AB31-F3B036627C35}"/>
                </a:ext>
              </a:extLst>
            </p:cNvPr>
            <p:cNvSpPr/>
            <p:nvPr/>
          </p:nvSpPr>
          <p:spPr>
            <a:xfrm rot="16200000" flipV="1">
              <a:off x="10955475" y="5720949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919F03-190B-A144-89EE-F2C24C54E8DF}"/>
                </a:ext>
              </a:extLst>
            </p:cNvPr>
            <p:cNvSpPr/>
            <p:nvPr/>
          </p:nvSpPr>
          <p:spPr>
            <a:xfrm flipV="1">
              <a:off x="11244030" y="5421408"/>
              <a:ext cx="158496" cy="593121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8"/>
            <a:ext cx="7902877" cy="4249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itle 18">
            <a:extLst>
              <a:ext uri="{FF2B5EF4-FFF2-40B4-BE49-F238E27FC236}">
                <a16:creationId xmlns:a16="http://schemas.microsoft.com/office/drawing/2014/main" id="{C716CB0E-F1FF-504E-9653-C73C2D7C4396}"/>
              </a:ext>
            </a:extLst>
          </p:cNvPr>
          <p:cNvSpPr txBox="1">
            <a:spLocks/>
          </p:cNvSpPr>
          <p:nvPr userDrawn="1"/>
        </p:nvSpPr>
        <p:spPr>
          <a:xfrm>
            <a:off x="3282203" y="894071"/>
            <a:ext cx="6105637" cy="721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300">
                <a:solidFill>
                  <a:srgbClr val="D92D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spc="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AFD9C3E-7E7C-AB48-8364-4BE09979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02877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8839A-8EA9-3F42-9A19-5C7E0C5D6142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2101702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4BB274-D705-5B44-BF0F-09F8A3B536D5}"/>
              </a:ext>
            </a:extLst>
          </p:cNvPr>
          <p:cNvSpPr/>
          <p:nvPr userDrawn="1"/>
        </p:nvSpPr>
        <p:spPr>
          <a:xfrm>
            <a:off x="0" y="0"/>
            <a:ext cx="2465798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7"/>
            <a:ext cx="7929604" cy="417526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4F623B-6644-7B41-A514-8B0D97CB3BB5}"/>
              </a:ext>
            </a:extLst>
          </p:cNvPr>
          <p:cNvGrpSpPr/>
          <p:nvPr userDrawn="1"/>
        </p:nvGrpSpPr>
        <p:grpSpPr>
          <a:xfrm>
            <a:off x="2393879" y="0"/>
            <a:ext cx="9798121" cy="6889337"/>
            <a:chOff x="2421466" y="-1"/>
            <a:chExt cx="9810796" cy="6874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E3BA29-D548-E14A-925A-6DDE5A185378}"/>
                </a:ext>
              </a:extLst>
            </p:cNvPr>
            <p:cNvSpPr/>
            <p:nvPr/>
          </p:nvSpPr>
          <p:spPr>
            <a:xfrm rot="16200000" flipH="1">
              <a:off x="-852862" y="3408870"/>
              <a:ext cx="6723461" cy="174801"/>
            </a:xfrm>
            <a:prstGeom prst="rect">
              <a:avLst/>
            </a:prstGeom>
            <a:gradFill>
              <a:gsLst>
                <a:gs pos="98000">
                  <a:srgbClr val="D92D8A"/>
                </a:gs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DB505-A3CE-D74D-92E0-CB719251EDDA}"/>
                </a:ext>
              </a:extLst>
            </p:cNvPr>
            <p:cNvSpPr/>
            <p:nvPr/>
          </p:nvSpPr>
          <p:spPr>
            <a:xfrm flipH="1">
              <a:off x="2421466" y="-1"/>
              <a:ext cx="9770533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620D0-8507-8C49-B78D-FCF723E33FB3}"/>
                </a:ext>
              </a:extLst>
            </p:cNvPr>
            <p:cNvSpPr/>
            <p:nvPr/>
          </p:nvSpPr>
          <p:spPr>
            <a:xfrm flipH="1">
              <a:off x="2421467" y="6739466"/>
              <a:ext cx="5266266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D88CDB-1D99-0741-8F0C-6B653BC890C1}"/>
                </a:ext>
              </a:extLst>
            </p:cNvPr>
            <p:cNvSpPr/>
            <p:nvPr/>
          </p:nvSpPr>
          <p:spPr>
            <a:xfrm rot="16200000" flipH="1">
              <a:off x="11018794" y="1038665"/>
              <a:ext cx="2252134" cy="174802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A200CCED-6E70-9C4C-8D34-9653C97B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29604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BA4BFC-5BAF-1F40-A9A0-DFA300B7529B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61743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22BC-C1ED-374C-8801-74210040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EF677-2C22-5F4B-B1A6-CFB1B23EE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25109-AD78-9C47-8A2B-A422FCAAA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FDFAD-8BBB-0D4E-BC8C-AAED1147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784-42BC-C342-9F35-2E1E4F5E63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35906-4628-DB4D-9378-1389D62F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437C7-AAC3-034E-8417-703F1906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60A1-6CF3-B04D-B7F2-9D538EA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48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4885266" y="0"/>
            <a:ext cx="7306734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29651"/>
            <a:chOff x="5537621" y="745236"/>
            <a:chExt cx="522582" cy="529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0624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FA4447E9-32AB-CE42-93AE-D7EC1B389E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12813B-6A84-0946-A634-0826DA95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27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0" y="0"/>
            <a:ext cx="506587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30387"/>
            <a:chOff x="5537621" y="745236"/>
            <a:chExt cx="522582" cy="5303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CFBBF3E-8312-B947-832D-CDD3E328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68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4885266" y="0"/>
            <a:ext cx="730673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E6CB02-B2E4-FD48-BD48-A0CD3144A8D8}"/>
              </a:ext>
            </a:extLst>
          </p:cNvPr>
          <p:cNvGrpSpPr/>
          <p:nvPr userDrawn="1"/>
        </p:nvGrpSpPr>
        <p:grpSpPr>
          <a:xfrm flipH="1" flipV="1">
            <a:off x="11087460" y="5596087"/>
            <a:ext cx="522582" cy="530386"/>
            <a:chOff x="2645664" y="2011680"/>
            <a:chExt cx="735606" cy="74659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7CEFF8-E1E9-8041-AC38-FEBE13C577B2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8AB8CF-68F3-2B43-811F-C129FA1BA13A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541D45-E316-744F-BD0C-4BFACA731C29}"/>
              </a:ext>
            </a:extLst>
          </p:cNvPr>
          <p:cNvGrpSpPr/>
          <p:nvPr userDrawn="1"/>
        </p:nvGrpSpPr>
        <p:grpSpPr>
          <a:xfrm flipV="1">
            <a:off x="5539549" y="5593683"/>
            <a:ext cx="522582" cy="530386"/>
            <a:chOff x="2645664" y="2011680"/>
            <a:chExt cx="735606" cy="7465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7D29A71-357A-DD47-96D9-D8E4DEBA1741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E9CFD4-BC95-8047-BE3F-CA666B3459D8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632377-3A0F-C443-BA2C-398E882AC060}"/>
              </a:ext>
            </a:extLst>
          </p:cNvPr>
          <p:cNvGrpSpPr/>
          <p:nvPr userDrawn="1"/>
        </p:nvGrpSpPr>
        <p:grpSpPr>
          <a:xfrm>
            <a:off x="5540614" y="745361"/>
            <a:ext cx="522582" cy="530386"/>
            <a:chOff x="2645664" y="2011680"/>
            <a:chExt cx="735606" cy="7465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89ABA4-7585-2A44-A2F2-E1D06AEEB21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2732AD-65BD-0C4B-8F28-9B79B9820FC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2452C-A655-8D47-A8D4-3493DDA1D602}"/>
              </a:ext>
            </a:extLst>
          </p:cNvPr>
          <p:cNvGrpSpPr/>
          <p:nvPr userDrawn="1"/>
        </p:nvGrpSpPr>
        <p:grpSpPr>
          <a:xfrm flipH="1">
            <a:off x="11087460" y="742129"/>
            <a:ext cx="522582" cy="530386"/>
            <a:chOff x="2645664" y="2011680"/>
            <a:chExt cx="735606" cy="74659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C730C6-91C6-664D-9DC8-68F6D2CB25F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BD38127-BA89-A54A-B41C-130C55941480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10E303A-0EE2-014D-982B-DD7765D1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1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4814-C78D-2447-B6D1-759D2640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A3A18-7BC4-8C48-84EB-D490F09BC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18A0C-D9E8-3247-B7D4-BF91D4FF9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7279C-7FE6-834A-87EF-414E75FD8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527B1F-BC10-9C45-BA0A-762C9C6A2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009A87-7C79-A343-8D88-4C07AB3E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784-42BC-C342-9F35-2E1E4F5E63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4C262-2A04-7340-9B04-8819A6E7C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6EB96F-F83B-AD48-A727-13ECD19C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60A1-6CF3-B04D-B7F2-9D538EA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0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ACAD-FD86-B141-A59B-A2F08BEF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8A3B2-0D33-C141-943C-DE6912CD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784-42BC-C342-9F35-2E1E4F5E63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149CA-51AA-004C-B811-188DA07E1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86152-2666-4043-8D42-079564B3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60A1-6CF3-B04D-B7F2-9D538EA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4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37ACE-2B9E-5E4B-ACBE-21005DC2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784-42BC-C342-9F35-2E1E4F5E63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A936F-1235-524C-9449-7FFF48C2F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FA08F-E78D-2442-AEE2-32BAF862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60A1-6CF3-B04D-B7F2-9D538EA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8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1FEE-FCBC-3641-A69E-65F5698E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9D334-BD33-D24E-9F77-E0752AA6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79D2-A1AA-E448-9BC8-6CEF86598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91416-4C47-5247-B79C-D375C1E9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784-42BC-C342-9F35-2E1E4F5E63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C46C5-46E8-F34A-9ECD-82EB1D29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3CE-754E-B24C-931F-ADF43592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60A1-6CF3-B04D-B7F2-9D538EA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5BE7D-6404-AA49-BA37-3226E11E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18316-C05B-E943-A9E2-0602A3699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64B57-CBC4-944D-B65B-AADCA3DE4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1F07D-D7F9-4647-B3BA-079A309D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784-42BC-C342-9F35-2E1E4F5E63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711F3-24C5-9547-A072-22707785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4CAF7-D7E8-2E47-A4B0-5C8AA883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60A1-6CF3-B04D-B7F2-9D538EA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2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E7D6-7105-B643-B0AE-199A7AD3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A04D4-0C65-9545-AAF3-A94DB61DF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4E36C-22E2-3942-A41A-E183DDBC5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A0784-42BC-C342-9F35-2E1E4F5E63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A38CA-7187-FD43-B6D1-BECCC4C62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D843-84D2-6546-812B-6D62CA514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760A1-6CF3-B04D-B7F2-9D538EA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A846EC02-D332-4342-9F11-AFAE99EA2D48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41" y="5715122"/>
            <a:ext cx="1271016" cy="9491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D973CB-EE63-BD43-B7FE-EDAD0D6A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60" y="365125"/>
            <a:ext cx="9565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14FBC-539F-4F48-BDAA-9479CFFC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8160" y="1825625"/>
            <a:ext cx="9565640" cy="395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7E73E-CAC3-5141-B961-FA2946339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8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C646-D706-F744-8D74-285615B3AD1C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E9F37-99D7-6345-A7DB-AAE499C25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9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B9828-C94F-9347-8523-91B4636C6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13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01EEE2DA-9DE3-7D4E-B67F-FBC3395DB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66AC07B-FC06-8B47-96FE-ABC28A19F3A3}"/>
              </a:ext>
            </a:extLst>
          </p:cNvPr>
          <p:cNvSpPr txBox="1">
            <a:spLocks/>
          </p:cNvSpPr>
          <p:nvPr userDrawn="1"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DD134A-CE7D-5F44-BD79-76E9DC634245}"/>
              </a:ext>
            </a:extLst>
          </p:cNvPr>
          <p:cNvSpPr txBox="1">
            <a:spLocks/>
          </p:cNvSpPr>
          <p:nvPr userDrawn="1"/>
        </p:nvSpPr>
        <p:spPr>
          <a:xfrm>
            <a:off x="1920240" y="1825625"/>
            <a:ext cx="9718652" cy="3955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8BD53A-3411-754A-9DB0-3B962C309B46}"/>
              </a:ext>
            </a:extLst>
          </p:cNvPr>
          <p:cNvSpPr/>
          <p:nvPr userDrawn="1"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1AD9AE-0B5A-C54A-848F-E631A944D67D}"/>
              </a:ext>
            </a:extLst>
          </p:cNvPr>
          <p:cNvGrpSpPr/>
          <p:nvPr userDrawn="1"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19EE1A-9E9C-9F4B-9020-2809B2404DB1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E4CCC2-725D-534E-88C7-340D8837A885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F77EF6D-931E-614E-BB10-A2FE2513CB4B}"/>
              </a:ext>
            </a:extLst>
          </p:cNvPr>
          <p:cNvSpPr txBox="1"/>
          <p:nvPr userDrawn="1"/>
        </p:nvSpPr>
        <p:spPr>
          <a:xfrm>
            <a:off x="7229607" y="642181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90057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B040D8-FAA7-8C4A-B020-5E89E1D65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1F360A-C539-7541-80DD-BC5BAB42C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520400"/>
            <a:ext cx="10515600" cy="1308399"/>
          </a:xfrm>
        </p:spPr>
        <p:txBody>
          <a:bodyPr/>
          <a:lstStyle/>
          <a:p>
            <a:pPr algn="ctr"/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049912"/>
            <a:ext cx="10515600" cy="3591763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27A3F-DDC7-DA4F-A1BC-E8F0D5AF7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24961"/>
            <a:ext cx="5181600" cy="4351338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DF58F-FA95-E14C-BFDD-26FBDF98A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24961"/>
            <a:ext cx="5181600" cy="4351338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5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01AC63-6F95-2C4E-82AD-5D4468108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07708"/>
            <a:ext cx="5181600" cy="4351338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393-5772-B74A-BBA5-3D5A29D91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07708"/>
            <a:ext cx="5181600" cy="4351338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5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01AC63-6F95-2C4E-82AD-5D4468108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07708"/>
            <a:ext cx="5181600" cy="4351338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393-5772-B74A-BBA5-3D5A29D91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07708"/>
            <a:ext cx="5181600" cy="4351338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B5715F-E9C9-1D4D-9583-18347D3A7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239BE-7595-C945-8B49-59119C2E4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32F013-1BA4-6346-BC55-D30202B9B4F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8C7B9-BC36-1948-8760-9745640CEB4E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ADCA63-C4CB-8A4A-9320-5722E69F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11EFD0-89C3-9942-A75B-BD40700A7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2471B-8216-0343-B8D7-268A05EAD41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552C5-2D0E-9845-89AC-864571442A4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55678-B878-B04F-8F9C-23903D70DB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873317-7F03-DF4D-8EDA-A6342AE0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89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399631"/>
            <a:ext cx="10515600" cy="1278885"/>
          </a:xfrm>
        </p:spPr>
        <p:txBody>
          <a:bodyPr/>
          <a:lstStyle/>
          <a:p>
            <a:endParaRPr lang="en-US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1860132"/>
            <a:ext cx="10515600" cy="3781544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29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2" y="451391"/>
            <a:ext cx="10515600" cy="1273050"/>
          </a:xfrm>
        </p:spPr>
        <p:txBody>
          <a:bodyPr/>
          <a:lstStyle/>
          <a:p>
            <a:endParaRPr lang="en-US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42" y="1911890"/>
            <a:ext cx="10515600" cy="3764291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8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2" y="537654"/>
            <a:ext cx="10515600" cy="1249711"/>
          </a:xfrm>
        </p:spPr>
        <p:txBody>
          <a:bodyPr/>
          <a:lstStyle/>
          <a:p>
            <a:endParaRPr lang="en-US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42" y="1998155"/>
            <a:ext cx="10515600" cy="369528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8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B040D8-FAA7-8C4A-B020-5E89E1D65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1F360A-C539-7541-80DD-BC5BAB42C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3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500333"/>
            <a:ext cx="10515600" cy="1207698"/>
          </a:xfrm>
        </p:spPr>
        <p:txBody>
          <a:bodyPr/>
          <a:lstStyle/>
          <a:p>
            <a:pPr algn="ctr"/>
            <a:endParaRPr lang="en-US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1966823"/>
            <a:ext cx="10515600" cy="3709359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1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AF5C-6456-234B-B497-CDF49B79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826"/>
            <a:ext cx="10515600" cy="1224862"/>
          </a:xfrm>
        </p:spPr>
        <p:txBody>
          <a:bodyPr/>
          <a:lstStyle/>
          <a:p>
            <a:pPr algn="ctr"/>
            <a:endParaRPr lang="en-US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79E8-E3A5-5148-94BB-CB2D97661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330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62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500333"/>
            <a:ext cx="10515600" cy="1207698"/>
          </a:xfrm>
        </p:spPr>
        <p:txBody>
          <a:bodyPr/>
          <a:lstStyle/>
          <a:p>
            <a:pPr algn="ctr"/>
            <a:endParaRPr lang="en-US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1966823"/>
            <a:ext cx="10515600" cy="3709359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05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EA9B59-6F08-8540-BD58-983D54E68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947" y="876720"/>
            <a:ext cx="5181600" cy="4351338"/>
          </a:xfr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969E8-8A6A-BC43-9766-BAE059867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4947" y="876720"/>
            <a:ext cx="5181600" cy="4351338"/>
          </a:xfr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60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EA9B59-6F08-8540-BD58-983D54E68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947" y="876720"/>
            <a:ext cx="5181600" cy="4351338"/>
          </a:xfr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969E8-8A6A-BC43-9766-BAE059867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4947" y="876720"/>
            <a:ext cx="5181600" cy="4351338"/>
          </a:xfr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7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EA9B59-6F08-8540-BD58-983D54E68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947" y="876720"/>
            <a:ext cx="5181600" cy="4351338"/>
          </a:xfr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969E8-8A6A-BC43-9766-BAE059867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4947" y="876720"/>
            <a:ext cx="5181600" cy="4351338"/>
          </a:xfr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42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7748-57CD-4753-A2CD-03F05324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86261"/>
            <a:ext cx="9718653" cy="1076505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BC60-8B6F-43C0-B8A1-05577F05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75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56F76-2E9D-0341-A5E6-6E84F0A82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B5DDF7-39E5-7F41-ABD6-B68079CA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Helvetica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DB4F05-2983-8D43-9410-6EF036C9B6A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B309BA-9C53-F64C-B1B5-D73BE5DFEFC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74E92A-3C24-534D-9AD7-74B403BC0F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94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F0E3-D2EA-0448-8656-7A7A5F88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BA812-CAEA-E543-832E-9553FA2F6451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2A29A-158A-A84F-A420-FB5EDCB5329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55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AE64B2-B58E-CC48-96F4-ED5360ABA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FDA22-4283-5441-AF77-C5411017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49590-36C5-5F40-88B8-AE8D57E0A2D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505634-B39B-E54E-BF4D-D6E233F1299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BAA700-9133-884E-8CEE-C63E8770A9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0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707" y="589411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707" y="2049911"/>
            <a:ext cx="10515600" cy="3505499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46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692929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153429"/>
            <a:ext cx="10515600" cy="3246707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95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692929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153429"/>
            <a:ext cx="10515600" cy="329846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02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692929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153429"/>
            <a:ext cx="10515600" cy="3919567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58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692929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153430"/>
            <a:ext cx="10515600" cy="3436488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84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641171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101671"/>
            <a:ext cx="10515600" cy="3833303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05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692929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153429"/>
            <a:ext cx="10515600" cy="3591763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05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692929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153429"/>
            <a:ext cx="10515600" cy="3919567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71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692929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153430"/>
            <a:ext cx="10515600" cy="3764292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52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83E36783-63D4-5344-93C8-220E8124DA42}"/>
              </a:ext>
            </a:extLst>
          </p:cNvPr>
          <p:cNvSpPr/>
          <p:nvPr/>
        </p:nvSpPr>
        <p:spPr>
          <a:xfrm>
            <a:off x="3893905" y="544529"/>
            <a:ext cx="7572054" cy="5732980"/>
          </a:xfrm>
          <a:custGeom>
            <a:avLst/>
            <a:gdLst>
              <a:gd name="connsiteX0" fmla="*/ 0 w 7572054"/>
              <a:gd name="connsiteY0" fmla="*/ 0 h 5732980"/>
              <a:gd name="connsiteX1" fmla="*/ 6606283 w 7572054"/>
              <a:gd name="connsiteY1" fmla="*/ 0 h 5732980"/>
              <a:gd name="connsiteX2" fmla="*/ 6606283 w 7572054"/>
              <a:gd name="connsiteY2" fmla="*/ 945223 h 5732980"/>
              <a:gd name="connsiteX3" fmla="*/ 7572054 w 7572054"/>
              <a:gd name="connsiteY3" fmla="*/ 945223 h 5732980"/>
              <a:gd name="connsiteX4" fmla="*/ 7572054 w 7572054"/>
              <a:gd name="connsiteY4" fmla="*/ 5732980 h 5732980"/>
              <a:gd name="connsiteX5" fmla="*/ 0 w 7572054"/>
              <a:gd name="connsiteY5" fmla="*/ 5732980 h 5732980"/>
              <a:gd name="connsiteX6" fmla="*/ 0 w 7572054"/>
              <a:gd name="connsiteY6" fmla="*/ 0 h 573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2054" h="5732980">
                <a:moveTo>
                  <a:pt x="0" y="0"/>
                </a:moveTo>
                <a:lnTo>
                  <a:pt x="6606283" y="0"/>
                </a:lnTo>
                <a:lnTo>
                  <a:pt x="6606283" y="945223"/>
                </a:lnTo>
                <a:lnTo>
                  <a:pt x="7572054" y="945223"/>
                </a:lnTo>
                <a:lnTo>
                  <a:pt x="7572054" y="5732980"/>
                </a:lnTo>
                <a:lnTo>
                  <a:pt x="0" y="57329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8F48475-E834-3548-9310-6E8774C4F8B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>
            <a:normAutofit/>
          </a:bodyPr>
          <a:lstStyle/>
          <a:p>
            <a:r>
              <a:rPr lang="en-US" dirty="0"/>
              <a:t>To change the image: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the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change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a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Note: If you do not see the ‘change picture’ option please add a new slide that will have a blank picture template.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5830C6C-CEE3-4049-AAC5-31AA906C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89055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117B-F9B3-6342-A0D4-F6649F09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52EE1-8F0A-F94E-9480-81E90ECC741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39EC21-44B3-314D-BD80-ED6AAAB7A5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9647" y="537158"/>
            <a:ext cx="7565207" cy="5799726"/>
          </a:xfrm>
        </p:spPr>
      </p:sp>
    </p:spTree>
    <p:extLst>
      <p:ext uri="{BB962C8B-B14F-4D97-AF65-F5344CB8AC3E}">
        <p14:creationId xmlns:p14="http://schemas.microsoft.com/office/powerpoint/2010/main" val="136988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12" y="589412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212" y="2049913"/>
            <a:ext cx="10515600" cy="3522752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89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85928C79-795C-9843-B66E-13C8D47F93BD}"/>
              </a:ext>
            </a:extLst>
          </p:cNvPr>
          <p:cNvSpPr/>
          <p:nvPr/>
        </p:nvSpPr>
        <p:spPr>
          <a:xfrm>
            <a:off x="3632200" y="748430"/>
            <a:ext cx="7973646" cy="5498258"/>
          </a:xfrm>
          <a:custGeom>
            <a:avLst/>
            <a:gdLst>
              <a:gd name="connsiteX0" fmla="*/ 2881127 w 8079287"/>
              <a:gd name="connsiteY0" fmla="*/ 0 h 5361139"/>
              <a:gd name="connsiteX1" fmla="*/ 8079287 w 8079287"/>
              <a:gd name="connsiteY1" fmla="*/ 0 h 5361139"/>
              <a:gd name="connsiteX2" fmla="*/ 8079287 w 8079287"/>
              <a:gd name="connsiteY2" fmla="*/ 5361139 h 5361139"/>
              <a:gd name="connsiteX3" fmla="*/ 0 w 8079287"/>
              <a:gd name="connsiteY3" fmla="*/ 5361139 h 5361139"/>
              <a:gd name="connsiteX4" fmla="*/ 0 w 8079287"/>
              <a:gd name="connsiteY4" fmla="*/ 2223440 h 5361139"/>
              <a:gd name="connsiteX5" fmla="*/ 2881127 w 8079287"/>
              <a:gd name="connsiteY5" fmla="*/ 2223440 h 5361139"/>
              <a:gd name="connsiteX6" fmla="*/ 2881127 w 8079287"/>
              <a:gd name="connsiteY6" fmla="*/ 0 h 536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287" h="5361139">
                <a:moveTo>
                  <a:pt x="2881127" y="0"/>
                </a:moveTo>
                <a:lnTo>
                  <a:pt x="8079287" y="0"/>
                </a:lnTo>
                <a:lnTo>
                  <a:pt x="8079287" y="5361139"/>
                </a:lnTo>
                <a:lnTo>
                  <a:pt x="0" y="5361139"/>
                </a:lnTo>
                <a:lnTo>
                  <a:pt x="0" y="2223440"/>
                </a:lnTo>
                <a:lnTo>
                  <a:pt x="2881127" y="2223440"/>
                </a:lnTo>
                <a:lnTo>
                  <a:pt x="2881127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D19329-D37F-044B-80BF-1B99A4AB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3358280" cy="56388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78E6AFC-DA7C-E245-A8E7-6781AB9B57B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>
            <a:normAutofit/>
          </a:bodyPr>
          <a:lstStyle/>
          <a:p>
            <a:r>
              <a:rPr lang="en-US" dirty="0"/>
              <a:t>To change the image: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the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change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a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If you do not see the ‘change picture’ option please add a new slide that will have a blank picture template. </a:t>
            </a:r>
          </a:p>
        </p:txBody>
      </p:sp>
    </p:spTree>
    <p:extLst>
      <p:ext uri="{BB962C8B-B14F-4D97-AF65-F5344CB8AC3E}">
        <p14:creationId xmlns:p14="http://schemas.microsoft.com/office/powerpoint/2010/main" val="2961655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7C09-0B49-C74D-A37B-CF52C435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9171E-5751-E14B-824A-0790FF22390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8F7F80-AEE4-1F4E-B5D9-30CE424AE2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60698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9314C-4929-A24F-AF58-CD2B2131F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change the image: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the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Format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Fill, select “Picture of Texture Fill”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Insert under Picture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If you do not see the ‘change picture’ option please add a new slide that will have a blank picture template.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0CFDE8-28E3-F842-A64D-647FD4C7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6" name="Picture Placeholder 5" descr="A picture containing outdoor, grass, dog, small&#10;&#10;Description automatically generated">
            <a:extLst>
              <a:ext uri="{FF2B5EF4-FFF2-40B4-BE49-F238E27FC236}">
                <a16:creationId xmlns:a16="http://schemas.microsoft.com/office/drawing/2014/main" id="{86F6F7DA-875D-604A-8576-44A817ED74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6059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1B79D-C5B4-9F43-80E3-B7FF7789F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17E633-BD0F-984E-B2D0-F8509BE3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5207E-BAED-C84C-BCD0-821B6F1EC0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90288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6F9874-A4AF-0946-8CC2-D8CB87BC8E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421C2E-FE60-1748-BBA6-7D687BE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79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ED3EFD-2F40-694C-B475-8D8428F711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B7F354-8D3B-F445-B2B8-BE0D98D9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06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34B82E-3F1F-9442-A766-5D9BB75DC7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FF4A6-2DB6-F44F-A314-FE9C67B73F1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B038A0-673F-4249-86CF-C357DBA6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18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1E8987-A7A3-AB43-83E3-69B4DA1435E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805092"/>
            <a:ext cx="6203852" cy="1259120"/>
          </a:xfrm>
        </p:spPr>
        <p:txBody>
          <a:bodyPr/>
          <a:lstStyle/>
          <a:p>
            <a:r>
              <a:rPr lang="en-US" dirty="0"/>
              <a:t>We are as REAL as it gets.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44B917-4027-384E-8C3E-DDA7B9EBA908}"/>
              </a:ext>
            </a:extLst>
          </p:cNvPr>
          <p:cNvGrpSpPr>
            <a:grpSpLocks noChangeAspect="1"/>
          </p:cNvGrpSpPr>
          <p:nvPr/>
        </p:nvGrpSpPr>
        <p:grpSpPr>
          <a:xfrm rot="10800000" flipH="1">
            <a:off x="2552823" y="2296224"/>
            <a:ext cx="493324" cy="2276857"/>
            <a:chOff x="2543193" y="2134313"/>
            <a:chExt cx="573633" cy="264750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EED478B-AA14-6D4B-92E3-305C9FE69B2E}"/>
                </a:ext>
              </a:extLst>
            </p:cNvPr>
            <p:cNvGrpSpPr/>
            <p:nvPr/>
          </p:nvGrpSpPr>
          <p:grpSpPr>
            <a:xfrm>
              <a:off x="2543193" y="2134313"/>
              <a:ext cx="570479" cy="2647507"/>
              <a:chOff x="2543193" y="2134313"/>
              <a:chExt cx="570479" cy="264750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812D982-7367-DE46-8CF3-20E96602AFF6}"/>
                  </a:ext>
                </a:extLst>
              </p:cNvPr>
              <p:cNvSpPr/>
              <p:nvPr/>
            </p:nvSpPr>
            <p:spPr>
              <a:xfrm>
                <a:off x="2543193" y="2134313"/>
                <a:ext cx="128272" cy="2647507"/>
              </a:xfrm>
              <a:prstGeom prst="rect">
                <a:avLst/>
              </a:prstGeom>
              <a:gradFill>
                <a:gsLst>
                  <a:gs pos="91000">
                    <a:srgbClr val="D92D8A"/>
                  </a:gs>
                  <a:gs pos="4000">
                    <a:srgbClr val="D92D8A"/>
                  </a:gs>
                  <a:gs pos="46000">
                    <a:srgbClr val="F8C93E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0B1174F-AEDD-F940-83E0-1563087324CF}"/>
                  </a:ext>
                </a:extLst>
              </p:cNvPr>
              <p:cNvSpPr/>
              <p:nvPr/>
            </p:nvSpPr>
            <p:spPr>
              <a:xfrm rot="16200000" flipH="1">
                <a:off x="2768113" y="1916347"/>
                <a:ext cx="127591" cy="563527"/>
              </a:xfrm>
              <a:prstGeom prst="rect">
                <a:avLst/>
              </a:prstGeom>
              <a:gradFill>
                <a:gsLst>
                  <a:gs pos="30000">
                    <a:srgbClr val="D92D8A"/>
                  </a:gs>
                  <a:gs pos="91000">
                    <a:srgbClr val="F8C93E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CFC78F-7916-C94B-80E3-F4FAA89E3320}"/>
                </a:ext>
              </a:extLst>
            </p:cNvPr>
            <p:cNvSpPr/>
            <p:nvPr/>
          </p:nvSpPr>
          <p:spPr>
            <a:xfrm rot="16200000" flipH="1">
              <a:off x="2771267" y="4436263"/>
              <a:ext cx="127591" cy="563527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C385942-42CE-9341-8545-DAD93C426F7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145854" y="2296224"/>
            <a:ext cx="493324" cy="2276857"/>
            <a:chOff x="2543193" y="2134313"/>
            <a:chExt cx="573633" cy="264750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0AE1921-7A6D-A34E-869D-4869942F6FD4}"/>
                </a:ext>
              </a:extLst>
            </p:cNvPr>
            <p:cNvGrpSpPr/>
            <p:nvPr/>
          </p:nvGrpSpPr>
          <p:grpSpPr>
            <a:xfrm>
              <a:off x="2543193" y="2134313"/>
              <a:ext cx="570479" cy="2647507"/>
              <a:chOff x="2543193" y="2134313"/>
              <a:chExt cx="570479" cy="264750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D8E874B-AF21-964C-8C52-BCDC464F9447}"/>
                  </a:ext>
                </a:extLst>
              </p:cNvPr>
              <p:cNvSpPr/>
              <p:nvPr/>
            </p:nvSpPr>
            <p:spPr>
              <a:xfrm>
                <a:off x="2543193" y="2134313"/>
                <a:ext cx="128272" cy="2647507"/>
              </a:xfrm>
              <a:prstGeom prst="rect">
                <a:avLst/>
              </a:prstGeom>
              <a:gradFill>
                <a:gsLst>
                  <a:gs pos="91000">
                    <a:srgbClr val="D92D8A"/>
                  </a:gs>
                  <a:gs pos="4000">
                    <a:srgbClr val="D92D8A"/>
                  </a:gs>
                  <a:gs pos="46000">
                    <a:srgbClr val="F8C93E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AE24135-985C-D14A-A14A-F9AB8B22DB6F}"/>
                  </a:ext>
                </a:extLst>
              </p:cNvPr>
              <p:cNvSpPr/>
              <p:nvPr/>
            </p:nvSpPr>
            <p:spPr>
              <a:xfrm rot="16200000" flipH="1">
                <a:off x="2768113" y="1916347"/>
                <a:ext cx="127591" cy="563527"/>
              </a:xfrm>
              <a:prstGeom prst="rect">
                <a:avLst/>
              </a:prstGeom>
              <a:gradFill>
                <a:gsLst>
                  <a:gs pos="30000">
                    <a:srgbClr val="D92D8A"/>
                  </a:gs>
                  <a:gs pos="91000">
                    <a:srgbClr val="F8C93E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EDB9473-5C59-3247-8987-5F47D41B5EA5}"/>
                </a:ext>
              </a:extLst>
            </p:cNvPr>
            <p:cNvSpPr/>
            <p:nvPr/>
          </p:nvSpPr>
          <p:spPr>
            <a:xfrm rot="16200000" flipH="1">
              <a:off x="2771267" y="4436263"/>
              <a:ext cx="127591" cy="563527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094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66A551E9-7376-EE46-B5BD-0962DF3369DF}"/>
              </a:ext>
            </a:extLst>
          </p:cNvPr>
          <p:cNvSpPr/>
          <p:nvPr/>
        </p:nvSpPr>
        <p:spPr>
          <a:xfrm>
            <a:off x="3722428" y="873125"/>
            <a:ext cx="7980622" cy="5531530"/>
          </a:xfrm>
          <a:custGeom>
            <a:avLst/>
            <a:gdLst>
              <a:gd name="connsiteX0" fmla="*/ 2881127 w 8079287"/>
              <a:gd name="connsiteY0" fmla="*/ 0 h 5361139"/>
              <a:gd name="connsiteX1" fmla="*/ 8079287 w 8079287"/>
              <a:gd name="connsiteY1" fmla="*/ 0 h 5361139"/>
              <a:gd name="connsiteX2" fmla="*/ 8079287 w 8079287"/>
              <a:gd name="connsiteY2" fmla="*/ 5361139 h 5361139"/>
              <a:gd name="connsiteX3" fmla="*/ 0 w 8079287"/>
              <a:gd name="connsiteY3" fmla="*/ 5361139 h 5361139"/>
              <a:gd name="connsiteX4" fmla="*/ 0 w 8079287"/>
              <a:gd name="connsiteY4" fmla="*/ 2223440 h 5361139"/>
              <a:gd name="connsiteX5" fmla="*/ 2881127 w 8079287"/>
              <a:gd name="connsiteY5" fmla="*/ 2223440 h 5361139"/>
              <a:gd name="connsiteX6" fmla="*/ 2881127 w 8079287"/>
              <a:gd name="connsiteY6" fmla="*/ 0 h 536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287" h="5361139">
                <a:moveTo>
                  <a:pt x="2881127" y="0"/>
                </a:moveTo>
                <a:lnTo>
                  <a:pt x="8079287" y="0"/>
                </a:lnTo>
                <a:lnTo>
                  <a:pt x="8079287" y="5361139"/>
                </a:lnTo>
                <a:lnTo>
                  <a:pt x="0" y="5361139"/>
                </a:lnTo>
                <a:lnTo>
                  <a:pt x="0" y="2223440"/>
                </a:lnTo>
                <a:lnTo>
                  <a:pt x="2881127" y="2223440"/>
                </a:lnTo>
                <a:lnTo>
                  <a:pt x="2881127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        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CFEC48A-7630-6F46-BCB1-192518C89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928"/>
            <a:ext cx="2469469" cy="3294759"/>
          </a:xfrm>
        </p:spPr>
        <p:txBody>
          <a:bodyPr>
            <a:normAutofit/>
          </a:bodyPr>
          <a:lstStyle/>
          <a:p>
            <a:r>
              <a:rPr lang="en-US" dirty="0"/>
              <a:t>To change the image: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Right click on the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Select change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Choose a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Note: If you do not see the ‘change picture’ option please add a new slide that will have a blank picture template.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6EC1B500-D45E-DD47-B15A-B2188A56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8430"/>
            <a:ext cx="4720887" cy="1854093"/>
          </a:xfrm>
        </p:spPr>
        <p:txBody>
          <a:bodyPr/>
          <a:lstStyle/>
          <a:p>
            <a:r>
              <a:rPr lang="en-US" dirty="0"/>
              <a:t>Photo Slide Example</a:t>
            </a:r>
          </a:p>
        </p:txBody>
      </p:sp>
    </p:spTree>
    <p:extLst>
      <p:ext uri="{BB962C8B-B14F-4D97-AF65-F5344CB8AC3E}">
        <p14:creationId xmlns:p14="http://schemas.microsoft.com/office/powerpoint/2010/main" val="1779094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253F49-0C27-8440-A844-DE6B24AAD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12AE79-FFCE-8446-93DE-E2C8FEE3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F13DC8-7E26-D946-8126-88681811DC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2014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468643"/>
            <a:ext cx="10515600" cy="1273050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1929143"/>
            <a:ext cx="10515600" cy="3764292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0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520400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1980900"/>
            <a:ext cx="10515600" cy="3695281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4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416884"/>
            <a:ext cx="10515600" cy="1325563"/>
          </a:xfrm>
        </p:spPr>
        <p:txBody>
          <a:bodyPr/>
          <a:lstStyle/>
          <a:p>
            <a:pPr algn="ctr"/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1894637"/>
            <a:ext cx="10515600" cy="3798798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9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451390"/>
            <a:ext cx="10515600" cy="1325563"/>
          </a:xfrm>
        </p:spPr>
        <p:txBody>
          <a:bodyPr/>
          <a:lstStyle/>
          <a:p>
            <a:pPr algn="ctr"/>
            <a:endParaRPr lang="en-US" b="1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070340"/>
            <a:ext cx="10515600" cy="3502324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0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468642"/>
            <a:ext cx="10515600" cy="1170377"/>
          </a:xfrm>
        </p:spPr>
        <p:txBody>
          <a:bodyPr/>
          <a:lstStyle/>
          <a:p>
            <a:pPr algn="ctr"/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1877384"/>
            <a:ext cx="10515600" cy="3764291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0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1F3E"/>
      </a:accent1>
      <a:accent2>
        <a:srgbClr val="C4960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200</Words>
  <Application>Microsoft Macintosh PowerPoint</Application>
  <PresentationFormat>Widescreen</PresentationFormat>
  <Paragraphs>28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Helvetica</vt:lpstr>
      <vt:lpstr>Helvetica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Example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 Slide Example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Celia Pena-Gomez</dc:creator>
  <cp:lastModifiedBy>Celia Pena-Gomez</cp:lastModifiedBy>
  <cp:revision>6</cp:revision>
  <dcterms:created xsi:type="dcterms:W3CDTF">2020-07-29T14:45:38Z</dcterms:created>
  <dcterms:modified xsi:type="dcterms:W3CDTF">2020-07-29T18:18:56Z</dcterms:modified>
</cp:coreProperties>
</file>